
<file path=[Content_Types].xml><?xml version="1.0" encoding="utf-8"?>
<Types xmlns="http://schemas.openxmlformats.org/package/2006/content-types">
  <Default Extension="emf" ContentType="image/x-emf"/>
  <Default Extension="jpeg" ContentType="image/jpeg"/>
  <Default Extension="png" ContentType="image/png"/>
  <Default Extension="pptx" ContentType="application/vnd.openxmlformats-officedocument.presentationml.presentation"/>
  <Default Extension="rels" ContentType="application/vnd.openxmlformats-package.relationships+xml"/>
  <Default Extension="vml" ContentType="application/vnd.openxmlformats-officedocument.vmlDrawing"/>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4.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5.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6.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7.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327" r:id="rId2"/>
    <p:sldId id="256" r:id="rId3"/>
    <p:sldId id="328" r:id="rId4"/>
    <p:sldId id="329" r:id="rId5"/>
    <p:sldId id="330" r:id="rId6"/>
    <p:sldId id="332" r:id="rId7"/>
    <p:sldId id="333" r:id="rId8"/>
    <p:sldId id="334" r:id="rId9"/>
    <p:sldId id="335" r:id="rId10"/>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162" autoAdjust="0"/>
    <p:restoredTop sz="89760" autoAdjust="0"/>
  </p:normalViewPr>
  <p:slideViewPr>
    <p:cSldViewPr snapToGrid="0">
      <p:cViewPr varScale="1">
        <p:scale>
          <a:sx n="66" d="100"/>
          <a:sy n="66" d="100"/>
        </p:scale>
        <p:origin x="954" y="78"/>
      </p:cViewPr>
      <p:guideLst/>
    </p:cSldViewPr>
  </p:slideViewPr>
  <p:notesTextViewPr>
    <p:cViewPr>
      <p:scale>
        <a:sx n="1" d="1"/>
        <a:sy n="1" d="1"/>
      </p:scale>
      <p:origin x="0" y="0"/>
    </p:cViewPr>
  </p:notesTextViewPr>
  <p:sorterViewPr>
    <p:cViewPr>
      <p:scale>
        <a:sx n="100" d="100"/>
        <a:sy n="100" d="100"/>
      </p:scale>
      <p:origin x="0" y="-534"/>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7BC4396-139C-4A83-8693-E82EC685A287}" type="doc">
      <dgm:prSet loTypeId="urn:microsoft.com/office/officeart/2008/layout/VerticalCurvedList" loCatId="list" qsTypeId="urn:microsoft.com/office/officeart/2005/8/quickstyle/simple5" qsCatId="simple" csTypeId="urn:microsoft.com/office/officeart/2005/8/colors/accent1_2" csCatId="accent1" phldr="1"/>
      <dgm:spPr/>
      <dgm:t>
        <a:bodyPr/>
        <a:lstStyle/>
        <a:p>
          <a:endParaRPr lang="en-US"/>
        </a:p>
      </dgm:t>
    </dgm:pt>
    <dgm:pt modelId="{4D2A40A1-D98C-4024-9C66-E6142FCF6189}">
      <dgm:prSet phldrT="[Text]"/>
      <dgm:spPr/>
      <dgm:t>
        <a:bodyPr/>
        <a:lstStyle/>
        <a:p>
          <a:pPr algn="l"/>
          <a:r>
            <a:rPr lang="en-US">
              <a:latin typeface="Bahnschrift" panose="020B0502040204020203" pitchFamily="34" charset="0"/>
            </a:rPr>
            <a:t>Self-Introduction</a:t>
          </a:r>
          <a:endParaRPr lang="en-US" dirty="0">
            <a:latin typeface="Bahnschrift" panose="020B0502040204020203" pitchFamily="34" charset="0"/>
          </a:endParaRPr>
        </a:p>
      </dgm:t>
    </dgm:pt>
    <dgm:pt modelId="{E12AAEC3-15FC-416B-9A59-6346E1D910B2}" type="parTrans" cxnId="{898FF0C6-406F-4C9B-AA53-6388A7761727}">
      <dgm:prSet/>
      <dgm:spPr/>
      <dgm:t>
        <a:bodyPr/>
        <a:lstStyle/>
        <a:p>
          <a:endParaRPr lang="en-US"/>
        </a:p>
      </dgm:t>
    </dgm:pt>
    <dgm:pt modelId="{203B547F-F7CD-412C-8BA9-1CAD9FA83404}" type="sibTrans" cxnId="{898FF0C6-406F-4C9B-AA53-6388A7761727}">
      <dgm:prSet/>
      <dgm:spPr/>
      <dgm:t>
        <a:bodyPr/>
        <a:lstStyle/>
        <a:p>
          <a:endParaRPr lang="en-US"/>
        </a:p>
      </dgm:t>
    </dgm:pt>
    <dgm:pt modelId="{B00B6D73-0621-495C-8F05-A5418CA50903}">
      <dgm:prSet phldrT="[Text]"/>
      <dgm:spPr/>
      <dgm:t>
        <a:bodyPr/>
        <a:lstStyle/>
        <a:p>
          <a:pPr algn="l"/>
          <a:r>
            <a:rPr lang="en-US">
              <a:latin typeface="Bahnschrift" panose="020B0502040204020203" pitchFamily="34" charset="0"/>
            </a:rPr>
            <a:t>Job Description</a:t>
          </a:r>
          <a:endParaRPr lang="en-US" dirty="0">
            <a:latin typeface="Bahnschrift" panose="020B0502040204020203" pitchFamily="34" charset="0"/>
          </a:endParaRPr>
        </a:p>
      </dgm:t>
    </dgm:pt>
    <dgm:pt modelId="{44E8D2C2-803F-40A6-B4A9-8F975CDB30E1}" type="parTrans" cxnId="{FF64C893-962D-4BB9-9F46-3B269148640B}">
      <dgm:prSet/>
      <dgm:spPr/>
      <dgm:t>
        <a:bodyPr/>
        <a:lstStyle/>
        <a:p>
          <a:endParaRPr lang="en-US"/>
        </a:p>
      </dgm:t>
    </dgm:pt>
    <dgm:pt modelId="{81014A62-7BFE-4DAB-8417-30E9B02C259C}" type="sibTrans" cxnId="{FF64C893-962D-4BB9-9F46-3B269148640B}">
      <dgm:prSet/>
      <dgm:spPr/>
      <dgm:t>
        <a:bodyPr/>
        <a:lstStyle/>
        <a:p>
          <a:endParaRPr lang="en-US"/>
        </a:p>
      </dgm:t>
    </dgm:pt>
    <dgm:pt modelId="{41CED859-B03A-429F-B622-50B8B99D1306}">
      <dgm:prSet phldrT="[Text]"/>
      <dgm:spPr/>
      <dgm:t>
        <a:bodyPr/>
        <a:lstStyle/>
        <a:p>
          <a:pPr algn="l"/>
          <a:r>
            <a:rPr lang="en-US">
              <a:latin typeface="Bahnschrift" panose="020B0502040204020203" pitchFamily="34" charset="0"/>
            </a:rPr>
            <a:t>Activities</a:t>
          </a:r>
          <a:endParaRPr lang="en-US" dirty="0">
            <a:latin typeface="Bahnschrift" panose="020B0502040204020203" pitchFamily="34" charset="0"/>
          </a:endParaRPr>
        </a:p>
      </dgm:t>
    </dgm:pt>
    <dgm:pt modelId="{8C4964CA-6D1A-4E77-BAEA-84578158B248}" type="parTrans" cxnId="{CBEBF93E-92E5-4D97-A846-4EB85B9FCEDD}">
      <dgm:prSet/>
      <dgm:spPr/>
      <dgm:t>
        <a:bodyPr/>
        <a:lstStyle/>
        <a:p>
          <a:endParaRPr lang="en-US"/>
        </a:p>
      </dgm:t>
    </dgm:pt>
    <dgm:pt modelId="{738FAB0C-3F5C-4368-B536-171EDC7D20C1}" type="sibTrans" cxnId="{CBEBF93E-92E5-4D97-A846-4EB85B9FCEDD}">
      <dgm:prSet/>
      <dgm:spPr/>
      <dgm:t>
        <a:bodyPr/>
        <a:lstStyle/>
        <a:p>
          <a:endParaRPr lang="en-US"/>
        </a:p>
      </dgm:t>
    </dgm:pt>
    <dgm:pt modelId="{994BB58E-E6AB-4C0D-A506-2BFC5840AC74}">
      <dgm:prSet phldrT="[Text]"/>
      <dgm:spPr/>
      <dgm:t>
        <a:bodyPr/>
        <a:lstStyle/>
        <a:p>
          <a:pPr algn="l"/>
          <a:r>
            <a:rPr lang="en-US">
              <a:latin typeface="Bahnschrift" panose="020B0502040204020203" pitchFamily="34" charset="0"/>
            </a:rPr>
            <a:t>Other Jobs</a:t>
          </a:r>
          <a:endParaRPr lang="en-US" dirty="0">
            <a:latin typeface="Bahnschrift" panose="020B0502040204020203" pitchFamily="34" charset="0"/>
          </a:endParaRPr>
        </a:p>
      </dgm:t>
    </dgm:pt>
    <dgm:pt modelId="{C6888C40-67AE-4A48-9E2B-FE5589F480BC}" type="parTrans" cxnId="{8B1478F4-228C-42FD-B874-A4C57BE596E7}">
      <dgm:prSet/>
      <dgm:spPr/>
      <dgm:t>
        <a:bodyPr/>
        <a:lstStyle/>
        <a:p>
          <a:endParaRPr lang="en-US"/>
        </a:p>
      </dgm:t>
    </dgm:pt>
    <dgm:pt modelId="{3628034A-C1F4-4C91-A858-1148E3787A15}" type="sibTrans" cxnId="{8B1478F4-228C-42FD-B874-A4C57BE596E7}">
      <dgm:prSet/>
      <dgm:spPr/>
      <dgm:t>
        <a:bodyPr/>
        <a:lstStyle/>
        <a:p>
          <a:endParaRPr lang="en-US"/>
        </a:p>
      </dgm:t>
    </dgm:pt>
    <dgm:pt modelId="{7C16384F-5F17-4AC8-B198-5E12BE511834}">
      <dgm:prSet phldrT="[Text]"/>
      <dgm:spPr/>
      <dgm:t>
        <a:bodyPr/>
        <a:lstStyle/>
        <a:p>
          <a:pPr algn="l"/>
          <a:r>
            <a:rPr lang="en-US">
              <a:latin typeface="Bahnschrift" panose="020B0502040204020203" pitchFamily="34" charset="0"/>
            </a:rPr>
            <a:t>Self-Assessment</a:t>
          </a:r>
          <a:endParaRPr lang="en-US" dirty="0">
            <a:latin typeface="Bahnschrift" panose="020B0502040204020203" pitchFamily="34" charset="0"/>
          </a:endParaRPr>
        </a:p>
      </dgm:t>
    </dgm:pt>
    <dgm:pt modelId="{E69D4C80-E54B-46CC-ABC3-8942ABCDD671}" type="parTrans" cxnId="{D1D7A38D-5135-407F-BA59-5CB06559A4B8}">
      <dgm:prSet/>
      <dgm:spPr/>
      <dgm:t>
        <a:bodyPr/>
        <a:lstStyle/>
        <a:p>
          <a:endParaRPr lang="en-US"/>
        </a:p>
      </dgm:t>
    </dgm:pt>
    <dgm:pt modelId="{2E5486BF-AE58-4A18-8EBF-22BE3AF86D1E}" type="sibTrans" cxnId="{D1D7A38D-5135-407F-BA59-5CB06559A4B8}">
      <dgm:prSet/>
      <dgm:spPr/>
      <dgm:t>
        <a:bodyPr/>
        <a:lstStyle/>
        <a:p>
          <a:endParaRPr lang="en-US"/>
        </a:p>
      </dgm:t>
    </dgm:pt>
    <dgm:pt modelId="{B64202AF-44F4-4D19-A2D2-D175882EB030}">
      <dgm:prSet phldrT="[Text]"/>
      <dgm:spPr/>
      <dgm:t>
        <a:bodyPr/>
        <a:lstStyle/>
        <a:p>
          <a:pPr algn="l"/>
          <a:r>
            <a:rPr lang="en-US">
              <a:latin typeface="Bahnschrift" panose="020B0502040204020203" pitchFamily="34" charset="0"/>
            </a:rPr>
            <a:t>Future Plan (in the next 3 Years)</a:t>
          </a:r>
          <a:endParaRPr lang="en-US" dirty="0">
            <a:latin typeface="Bahnschrift" panose="020B0502040204020203" pitchFamily="34" charset="0"/>
          </a:endParaRPr>
        </a:p>
      </dgm:t>
    </dgm:pt>
    <dgm:pt modelId="{C228087A-B8A3-47E3-A280-E17EDB9827CC}" type="parTrans" cxnId="{931C761D-5BC0-4093-9F38-6F5E4DDA29EA}">
      <dgm:prSet/>
      <dgm:spPr/>
      <dgm:t>
        <a:bodyPr/>
        <a:lstStyle/>
        <a:p>
          <a:endParaRPr lang="en-US"/>
        </a:p>
      </dgm:t>
    </dgm:pt>
    <dgm:pt modelId="{C80FD95E-1074-4F50-84C7-808340B11476}" type="sibTrans" cxnId="{931C761D-5BC0-4093-9F38-6F5E4DDA29EA}">
      <dgm:prSet/>
      <dgm:spPr/>
      <dgm:t>
        <a:bodyPr/>
        <a:lstStyle/>
        <a:p>
          <a:endParaRPr lang="en-US"/>
        </a:p>
      </dgm:t>
    </dgm:pt>
    <dgm:pt modelId="{8F67384F-72DD-4743-8369-98197301556E}" type="pres">
      <dgm:prSet presAssocID="{17BC4396-139C-4A83-8693-E82EC685A287}" presName="Name0" presStyleCnt="0">
        <dgm:presLayoutVars>
          <dgm:chMax val="7"/>
          <dgm:chPref val="7"/>
          <dgm:dir/>
        </dgm:presLayoutVars>
      </dgm:prSet>
      <dgm:spPr/>
    </dgm:pt>
    <dgm:pt modelId="{1F7DE5B1-E70D-4DCA-ADE6-687BA55AB47A}" type="pres">
      <dgm:prSet presAssocID="{17BC4396-139C-4A83-8693-E82EC685A287}" presName="Name1" presStyleCnt="0"/>
      <dgm:spPr/>
    </dgm:pt>
    <dgm:pt modelId="{7BA35D3E-5CC4-457F-9C8C-68EB18DCF0BA}" type="pres">
      <dgm:prSet presAssocID="{17BC4396-139C-4A83-8693-E82EC685A287}" presName="cycle" presStyleCnt="0"/>
      <dgm:spPr/>
    </dgm:pt>
    <dgm:pt modelId="{1C118774-A217-4935-8297-9D6DB01A1FD4}" type="pres">
      <dgm:prSet presAssocID="{17BC4396-139C-4A83-8693-E82EC685A287}" presName="srcNode" presStyleLbl="node1" presStyleIdx="0" presStyleCnt="6"/>
      <dgm:spPr/>
    </dgm:pt>
    <dgm:pt modelId="{69B0EE01-F846-4477-8F76-6FA6DCA0F11A}" type="pres">
      <dgm:prSet presAssocID="{17BC4396-139C-4A83-8693-E82EC685A287}" presName="conn" presStyleLbl="parChTrans1D2" presStyleIdx="0" presStyleCnt="1"/>
      <dgm:spPr/>
    </dgm:pt>
    <dgm:pt modelId="{A64D01C3-73FD-499D-92F3-B868EA33499C}" type="pres">
      <dgm:prSet presAssocID="{17BC4396-139C-4A83-8693-E82EC685A287}" presName="extraNode" presStyleLbl="node1" presStyleIdx="0" presStyleCnt="6"/>
      <dgm:spPr/>
    </dgm:pt>
    <dgm:pt modelId="{196EB316-B478-4C15-92B6-B16F819AC7C3}" type="pres">
      <dgm:prSet presAssocID="{17BC4396-139C-4A83-8693-E82EC685A287}" presName="dstNode" presStyleLbl="node1" presStyleIdx="0" presStyleCnt="6"/>
      <dgm:spPr/>
    </dgm:pt>
    <dgm:pt modelId="{25EA67A4-F477-4181-8D74-BD5E2623D4A7}" type="pres">
      <dgm:prSet presAssocID="{4D2A40A1-D98C-4024-9C66-E6142FCF6189}" presName="text_1" presStyleLbl="node1" presStyleIdx="0" presStyleCnt="6">
        <dgm:presLayoutVars>
          <dgm:bulletEnabled val="1"/>
        </dgm:presLayoutVars>
      </dgm:prSet>
      <dgm:spPr/>
    </dgm:pt>
    <dgm:pt modelId="{031A78E4-15AB-4288-A239-F06116C4A2E3}" type="pres">
      <dgm:prSet presAssocID="{4D2A40A1-D98C-4024-9C66-E6142FCF6189}" presName="accent_1" presStyleCnt="0"/>
      <dgm:spPr/>
    </dgm:pt>
    <dgm:pt modelId="{32825D64-7C56-4022-AEA7-EBB40AB4C892}" type="pres">
      <dgm:prSet presAssocID="{4D2A40A1-D98C-4024-9C66-E6142FCF6189}" presName="accentRepeatNode" presStyleLbl="solidFgAcc1" presStyleIdx="0" presStyleCnt="6"/>
      <dgm:spPr>
        <a:solidFill>
          <a:schemeClr val="accent6">
            <a:lumMod val="20000"/>
            <a:lumOff val="80000"/>
          </a:schemeClr>
        </a:solidFill>
      </dgm:spPr>
    </dgm:pt>
    <dgm:pt modelId="{AFE6C922-838F-42C7-A329-D9231E45D3B6}" type="pres">
      <dgm:prSet presAssocID="{B00B6D73-0621-495C-8F05-A5418CA50903}" presName="text_2" presStyleLbl="node1" presStyleIdx="1" presStyleCnt="6">
        <dgm:presLayoutVars>
          <dgm:bulletEnabled val="1"/>
        </dgm:presLayoutVars>
      </dgm:prSet>
      <dgm:spPr/>
    </dgm:pt>
    <dgm:pt modelId="{3F9986EE-C240-4320-A313-FC40B7D70B3F}" type="pres">
      <dgm:prSet presAssocID="{B00B6D73-0621-495C-8F05-A5418CA50903}" presName="accent_2" presStyleCnt="0"/>
      <dgm:spPr/>
    </dgm:pt>
    <dgm:pt modelId="{65EDF67F-E5B6-4D81-8626-7C4FEED7ADBE}" type="pres">
      <dgm:prSet presAssocID="{B00B6D73-0621-495C-8F05-A5418CA50903}" presName="accentRepeatNode" presStyleLbl="solidFgAcc1" presStyleIdx="1" presStyleCnt="6"/>
      <dgm:spPr>
        <a:solidFill>
          <a:schemeClr val="accent2">
            <a:lumMod val="20000"/>
            <a:lumOff val="80000"/>
          </a:schemeClr>
        </a:solidFill>
        <a:ln>
          <a:solidFill>
            <a:schemeClr val="accent1"/>
          </a:solidFill>
        </a:ln>
      </dgm:spPr>
    </dgm:pt>
    <dgm:pt modelId="{DA405356-F0BB-4C71-9F2E-3BE3D4C990EF}" type="pres">
      <dgm:prSet presAssocID="{41CED859-B03A-429F-B622-50B8B99D1306}" presName="text_3" presStyleLbl="node1" presStyleIdx="2" presStyleCnt="6">
        <dgm:presLayoutVars>
          <dgm:bulletEnabled val="1"/>
        </dgm:presLayoutVars>
      </dgm:prSet>
      <dgm:spPr/>
    </dgm:pt>
    <dgm:pt modelId="{05372C18-52D2-4756-ACC2-5D4F31607B28}" type="pres">
      <dgm:prSet presAssocID="{41CED859-B03A-429F-B622-50B8B99D1306}" presName="accent_3" presStyleCnt="0"/>
      <dgm:spPr/>
    </dgm:pt>
    <dgm:pt modelId="{0C2357F5-06C3-4058-8B66-AA1109F79641}" type="pres">
      <dgm:prSet presAssocID="{41CED859-B03A-429F-B622-50B8B99D1306}" presName="accentRepeatNode" presStyleLbl="solidFgAcc1" presStyleIdx="2" presStyleCnt="6"/>
      <dgm:spPr>
        <a:solidFill>
          <a:schemeClr val="accent3">
            <a:lumMod val="20000"/>
            <a:lumOff val="80000"/>
          </a:schemeClr>
        </a:solidFill>
      </dgm:spPr>
    </dgm:pt>
    <dgm:pt modelId="{5F401438-8F73-48C3-A2E0-6AAD7C1F74D8}" type="pres">
      <dgm:prSet presAssocID="{7C16384F-5F17-4AC8-B198-5E12BE511834}" presName="text_4" presStyleLbl="node1" presStyleIdx="3" presStyleCnt="6">
        <dgm:presLayoutVars>
          <dgm:bulletEnabled val="1"/>
        </dgm:presLayoutVars>
      </dgm:prSet>
      <dgm:spPr/>
    </dgm:pt>
    <dgm:pt modelId="{7DC89EBC-66B7-4A3E-B854-364CBC0F2674}" type="pres">
      <dgm:prSet presAssocID="{7C16384F-5F17-4AC8-B198-5E12BE511834}" presName="accent_4" presStyleCnt="0"/>
      <dgm:spPr/>
    </dgm:pt>
    <dgm:pt modelId="{D4B03B66-F842-4479-8F9A-FD0A717DD095}" type="pres">
      <dgm:prSet presAssocID="{7C16384F-5F17-4AC8-B198-5E12BE511834}" presName="accentRepeatNode" presStyleLbl="solidFgAcc1" presStyleIdx="3" presStyleCnt="6"/>
      <dgm:spPr>
        <a:solidFill>
          <a:schemeClr val="accent3">
            <a:lumMod val="20000"/>
            <a:lumOff val="80000"/>
          </a:schemeClr>
        </a:solidFill>
      </dgm:spPr>
    </dgm:pt>
    <dgm:pt modelId="{D32E31A9-F7DD-4C11-AACD-9B55125DFA4A}" type="pres">
      <dgm:prSet presAssocID="{B64202AF-44F4-4D19-A2D2-D175882EB030}" presName="text_5" presStyleLbl="node1" presStyleIdx="4" presStyleCnt="6">
        <dgm:presLayoutVars>
          <dgm:bulletEnabled val="1"/>
        </dgm:presLayoutVars>
      </dgm:prSet>
      <dgm:spPr/>
    </dgm:pt>
    <dgm:pt modelId="{3A580F49-23CA-4396-B2B9-3F4A272ABDD7}" type="pres">
      <dgm:prSet presAssocID="{B64202AF-44F4-4D19-A2D2-D175882EB030}" presName="accent_5" presStyleCnt="0"/>
      <dgm:spPr/>
    </dgm:pt>
    <dgm:pt modelId="{7FA02927-B5B8-4562-ADA7-B099B00608CF}" type="pres">
      <dgm:prSet presAssocID="{B64202AF-44F4-4D19-A2D2-D175882EB030}" presName="accentRepeatNode" presStyleLbl="solidFgAcc1" presStyleIdx="4" presStyleCnt="6"/>
      <dgm:spPr>
        <a:solidFill>
          <a:schemeClr val="accent2">
            <a:lumMod val="20000"/>
            <a:lumOff val="80000"/>
          </a:schemeClr>
        </a:solidFill>
      </dgm:spPr>
    </dgm:pt>
    <dgm:pt modelId="{E796A8D6-D899-4DDD-8F69-7592CCE80C39}" type="pres">
      <dgm:prSet presAssocID="{994BB58E-E6AB-4C0D-A506-2BFC5840AC74}" presName="text_6" presStyleLbl="node1" presStyleIdx="5" presStyleCnt="6">
        <dgm:presLayoutVars>
          <dgm:bulletEnabled val="1"/>
        </dgm:presLayoutVars>
      </dgm:prSet>
      <dgm:spPr/>
    </dgm:pt>
    <dgm:pt modelId="{5A35B0E8-1B1F-4AF0-A845-F3BBA43B7F8D}" type="pres">
      <dgm:prSet presAssocID="{994BB58E-E6AB-4C0D-A506-2BFC5840AC74}" presName="accent_6" presStyleCnt="0"/>
      <dgm:spPr/>
    </dgm:pt>
    <dgm:pt modelId="{44282261-3610-4F22-A1A2-E0E676DBB36C}" type="pres">
      <dgm:prSet presAssocID="{994BB58E-E6AB-4C0D-A506-2BFC5840AC74}" presName="accentRepeatNode" presStyleLbl="solidFgAcc1" presStyleIdx="5" presStyleCnt="6"/>
      <dgm:spPr>
        <a:solidFill>
          <a:schemeClr val="accent1">
            <a:lumMod val="20000"/>
            <a:lumOff val="80000"/>
          </a:schemeClr>
        </a:solidFill>
      </dgm:spPr>
    </dgm:pt>
  </dgm:ptLst>
  <dgm:cxnLst>
    <dgm:cxn modelId="{931C761D-5BC0-4093-9F38-6F5E4DDA29EA}" srcId="{17BC4396-139C-4A83-8693-E82EC685A287}" destId="{B64202AF-44F4-4D19-A2D2-D175882EB030}" srcOrd="4" destOrd="0" parTransId="{C228087A-B8A3-47E3-A280-E17EDB9827CC}" sibTransId="{C80FD95E-1074-4F50-84C7-808340B11476}"/>
    <dgm:cxn modelId="{CBEBF93E-92E5-4D97-A846-4EB85B9FCEDD}" srcId="{17BC4396-139C-4A83-8693-E82EC685A287}" destId="{41CED859-B03A-429F-B622-50B8B99D1306}" srcOrd="2" destOrd="0" parTransId="{8C4964CA-6D1A-4E77-BAEA-84578158B248}" sibTransId="{738FAB0C-3F5C-4368-B536-171EDC7D20C1}"/>
    <dgm:cxn modelId="{6FB1CB3F-44CE-4594-9FFB-12C938728D45}" type="presOf" srcId="{203B547F-F7CD-412C-8BA9-1CAD9FA83404}" destId="{69B0EE01-F846-4477-8F76-6FA6DCA0F11A}" srcOrd="0" destOrd="0" presId="urn:microsoft.com/office/officeart/2008/layout/VerticalCurvedList"/>
    <dgm:cxn modelId="{4AEEE641-6F5A-4E51-AEC1-1E6A5E47EDAA}" type="presOf" srcId="{17BC4396-139C-4A83-8693-E82EC685A287}" destId="{8F67384F-72DD-4743-8369-98197301556E}" srcOrd="0" destOrd="0" presId="urn:microsoft.com/office/officeart/2008/layout/VerticalCurvedList"/>
    <dgm:cxn modelId="{962D8578-E8FE-4069-8BB9-8FB968F36349}" type="presOf" srcId="{994BB58E-E6AB-4C0D-A506-2BFC5840AC74}" destId="{E796A8D6-D899-4DDD-8F69-7592CCE80C39}" srcOrd="0" destOrd="0" presId="urn:microsoft.com/office/officeart/2008/layout/VerticalCurvedList"/>
    <dgm:cxn modelId="{D1D7A38D-5135-407F-BA59-5CB06559A4B8}" srcId="{17BC4396-139C-4A83-8693-E82EC685A287}" destId="{7C16384F-5F17-4AC8-B198-5E12BE511834}" srcOrd="3" destOrd="0" parTransId="{E69D4C80-E54B-46CC-ABC3-8942ABCDD671}" sibTransId="{2E5486BF-AE58-4A18-8EBF-22BE3AF86D1E}"/>
    <dgm:cxn modelId="{FF64C893-962D-4BB9-9F46-3B269148640B}" srcId="{17BC4396-139C-4A83-8693-E82EC685A287}" destId="{B00B6D73-0621-495C-8F05-A5418CA50903}" srcOrd="1" destOrd="0" parTransId="{44E8D2C2-803F-40A6-B4A9-8F975CDB30E1}" sibTransId="{81014A62-7BFE-4DAB-8417-30E9B02C259C}"/>
    <dgm:cxn modelId="{93DAB3A1-5754-49C2-A58E-0FF3AE54DE57}" type="presOf" srcId="{41CED859-B03A-429F-B622-50B8B99D1306}" destId="{DA405356-F0BB-4C71-9F2E-3BE3D4C990EF}" srcOrd="0" destOrd="0" presId="urn:microsoft.com/office/officeart/2008/layout/VerticalCurvedList"/>
    <dgm:cxn modelId="{898FF0C6-406F-4C9B-AA53-6388A7761727}" srcId="{17BC4396-139C-4A83-8693-E82EC685A287}" destId="{4D2A40A1-D98C-4024-9C66-E6142FCF6189}" srcOrd="0" destOrd="0" parTransId="{E12AAEC3-15FC-416B-9A59-6346E1D910B2}" sibTransId="{203B547F-F7CD-412C-8BA9-1CAD9FA83404}"/>
    <dgm:cxn modelId="{D9DC74DF-CC1E-4E61-BB0B-85F4EBB62B8B}" type="presOf" srcId="{4D2A40A1-D98C-4024-9C66-E6142FCF6189}" destId="{25EA67A4-F477-4181-8D74-BD5E2623D4A7}" srcOrd="0" destOrd="0" presId="urn:microsoft.com/office/officeart/2008/layout/VerticalCurvedList"/>
    <dgm:cxn modelId="{294D81E5-0DE6-49BD-99A5-DEDDB9997FA1}" type="presOf" srcId="{B64202AF-44F4-4D19-A2D2-D175882EB030}" destId="{D32E31A9-F7DD-4C11-AACD-9B55125DFA4A}" srcOrd="0" destOrd="0" presId="urn:microsoft.com/office/officeart/2008/layout/VerticalCurvedList"/>
    <dgm:cxn modelId="{8B1478F4-228C-42FD-B874-A4C57BE596E7}" srcId="{17BC4396-139C-4A83-8693-E82EC685A287}" destId="{994BB58E-E6AB-4C0D-A506-2BFC5840AC74}" srcOrd="5" destOrd="0" parTransId="{C6888C40-67AE-4A48-9E2B-FE5589F480BC}" sibTransId="{3628034A-C1F4-4C91-A858-1148E3787A15}"/>
    <dgm:cxn modelId="{16245DF8-2D84-4207-9F27-13401FC60755}" type="presOf" srcId="{7C16384F-5F17-4AC8-B198-5E12BE511834}" destId="{5F401438-8F73-48C3-A2E0-6AAD7C1F74D8}" srcOrd="0" destOrd="0" presId="urn:microsoft.com/office/officeart/2008/layout/VerticalCurvedList"/>
    <dgm:cxn modelId="{9FDAC2FA-C8E8-492B-8E90-3029A313565E}" type="presOf" srcId="{B00B6D73-0621-495C-8F05-A5418CA50903}" destId="{AFE6C922-838F-42C7-A329-D9231E45D3B6}" srcOrd="0" destOrd="0" presId="urn:microsoft.com/office/officeart/2008/layout/VerticalCurvedList"/>
    <dgm:cxn modelId="{8101E75C-1291-4D95-8057-EFF2C56A7D61}" type="presParOf" srcId="{8F67384F-72DD-4743-8369-98197301556E}" destId="{1F7DE5B1-E70D-4DCA-ADE6-687BA55AB47A}" srcOrd="0" destOrd="0" presId="urn:microsoft.com/office/officeart/2008/layout/VerticalCurvedList"/>
    <dgm:cxn modelId="{AF39968F-567F-4B52-B2A2-4EDA51BA30C7}" type="presParOf" srcId="{1F7DE5B1-E70D-4DCA-ADE6-687BA55AB47A}" destId="{7BA35D3E-5CC4-457F-9C8C-68EB18DCF0BA}" srcOrd="0" destOrd="0" presId="urn:microsoft.com/office/officeart/2008/layout/VerticalCurvedList"/>
    <dgm:cxn modelId="{71D00459-F75A-4C25-913C-E3FD3A1BAB5C}" type="presParOf" srcId="{7BA35D3E-5CC4-457F-9C8C-68EB18DCF0BA}" destId="{1C118774-A217-4935-8297-9D6DB01A1FD4}" srcOrd="0" destOrd="0" presId="urn:microsoft.com/office/officeart/2008/layout/VerticalCurvedList"/>
    <dgm:cxn modelId="{0B42C2B5-D3B9-4D3A-988B-4C34895499D4}" type="presParOf" srcId="{7BA35D3E-5CC4-457F-9C8C-68EB18DCF0BA}" destId="{69B0EE01-F846-4477-8F76-6FA6DCA0F11A}" srcOrd="1" destOrd="0" presId="urn:microsoft.com/office/officeart/2008/layout/VerticalCurvedList"/>
    <dgm:cxn modelId="{163C636B-67B8-45C5-809E-6B12031809A4}" type="presParOf" srcId="{7BA35D3E-5CC4-457F-9C8C-68EB18DCF0BA}" destId="{A64D01C3-73FD-499D-92F3-B868EA33499C}" srcOrd="2" destOrd="0" presId="urn:microsoft.com/office/officeart/2008/layout/VerticalCurvedList"/>
    <dgm:cxn modelId="{EC78982C-33D7-4606-8D25-47EA3AF8DECC}" type="presParOf" srcId="{7BA35D3E-5CC4-457F-9C8C-68EB18DCF0BA}" destId="{196EB316-B478-4C15-92B6-B16F819AC7C3}" srcOrd="3" destOrd="0" presId="urn:microsoft.com/office/officeart/2008/layout/VerticalCurvedList"/>
    <dgm:cxn modelId="{B96E5A2F-022E-4B7D-BCAA-4E0B5D41CBBA}" type="presParOf" srcId="{1F7DE5B1-E70D-4DCA-ADE6-687BA55AB47A}" destId="{25EA67A4-F477-4181-8D74-BD5E2623D4A7}" srcOrd="1" destOrd="0" presId="urn:microsoft.com/office/officeart/2008/layout/VerticalCurvedList"/>
    <dgm:cxn modelId="{BDCD6ED7-512A-40A2-BEB5-0EC0FED1F1B0}" type="presParOf" srcId="{1F7DE5B1-E70D-4DCA-ADE6-687BA55AB47A}" destId="{031A78E4-15AB-4288-A239-F06116C4A2E3}" srcOrd="2" destOrd="0" presId="urn:microsoft.com/office/officeart/2008/layout/VerticalCurvedList"/>
    <dgm:cxn modelId="{22D8ABB5-6D22-4A09-B67D-4E0D22F14D76}" type="presParOf" srcId="{031A78E4-15AB-4288-A239-F06116C4A2E3}" destId="{32825D64-7C56-4022-AEA7-EBB40AB4C892}" srcOrd="0" destOrd="0" presId="urn:microsoft.com/office/officeart/2008/layout/VerticalCurvedList"/>
    <dgm:cxn modelId="{14B5242A-5E4B-4FE1-9779-B231DD609EDD}" type="presParOf" srcId="{1F7DE5B1-E70D-4DCA-ADE6-687BA55AB47A}" destId="{AFE6C922-838F-42C7-A329-D9231E45D3B6}" srcOrd="3" destOrd="0" presId="urn:microsoft.com/office/officeart/2008/layout/VerticalCurvedList"/>
    <dgm:cxn modelId="{2A06AD80-1604-4140-9FED-7A9C61AD961B}" type="presParOf" srcId="{1F7DE5B1-E70D-4DCA-ADE6-687BA55AB47A}" destId="{3F9986EE-C240-4320-A313-FC40B7D70B3F}" srcOrd="4" destOrd="0" presId="urn:microsoft.com/office/officeart/2008/layout/VerticalCurvedList"/>
    <dgm:cxn modelId="{9FECD017-7FCB-478C-8F12-8F39AA5A714F}" type="presParOf" srcId="{3F9986EE-C240-4320-A313-FC40B7D70B3F}" destId="{65EDF67F-E5B6-4D81-8626-7C4FEED7ADBE}" srcOrd="0" destOrd="0" presId="urn:microsoft.com/office/officeart/2008/layout/VerticalCurvedList"/>
    <dgm:cxn modelId="{293BB898-4293-4B93-B83E-54E8E8356996}" type="presParOf" srcId="{1F7DE5B1-E70D-4DCA-ADE6-687BA55AB47A}" destId="{DA405356-F0BB-4C71-9F2E-3BE3D4C990EF}" srcOrd="5" destOrd="0" presId="urn:microsoft.com/office/officeart/2008/layout/VerticalCurvedList"/>
    <dgm:cxn modelId="{6A11992B-728A-49D5-8A2F-BEC9499B049F}" type="presParOf" srcId="{1F7DE5B1-E70D-4DCA-ADE6-687BA55AB47A}" destId="{05372C18-52D2-4756-ACC2-5D4F31607B28}" srcOrd="6" destOrd="0" presId="urn:microsoft.com/office/officeart/2008/layout/VerticalCurvedList"/>
    <dgm:cxn modelId="{E1F5B973-4801-47C5-852B-2A8908E3C4DE}" type="presParOf" srcId="{05372C18-52D2-4756-ACC2-5D4F31607B28}" destId="{0C2357F5-06C3-4058-8B66-AA1109F79641}" srcOrd="0" destOrd="0" presId="urn:microsoft.com/office/officeart/2008/layout/VerticalCurvedList"/>
    <dgm:cxn modelId="{168CB780-6EF7-4403-837B-49A418B6584C}" type="presParOf" srcId="{1F7DE5B1-E70D-4DCA-ADE6-687BA55AB47A}" destId="{5F401438-8F73-48C3-A2E0-6AAD7C1F74D8}" srcOrd="7" destOrd="0" presId="urn:microsoft.com/office/officeart/2008/layout/VerticalCurvedList"/>
    <dgm:cxn modelId="{2482600A-5792-443A-9362-C33EC21FAF83}" type="presParOf" srcId="{1F7DE5B1-E70D-4DCA-ADE6-687BA55AB47A}" destId="{7DC89EBC-66B7-4A3E-B854-364CBC0F2674}" srcOrd="8" destOrd="0" presId="urn:microsoft.com/office/officeart/2008/layout/VerticalCurvedList"/>
    <dgm:cxn modelId="{94C1A894-49B3-4E7D-A708-DC87150198A4}" type="presParOf" srcId="{7DC89EBC-66B7-4A3E-B854-364CBC0F2674}" destId="{D4B03B66-F842-4479-8F9A-FD0A717DD095}" srcOrd="0" destOrd="0" presId="urn:microsoft.com/office/officeart/2008/layout/VerticalCurvedList"/>
    <dgm:cxn modelId="{8D7B39FA-829F-4EB4-A4E8-E0079AD7E0C5}" type="presParOf" srcId="{1F7DE5B1-E70D-4DCA-ADE6-687BA55AB47A}" destId="{D32E31A9-F7DD-4C11-AACD-9B55125DFA4A}" srcOrd="9" destOrd="0" presId="urn:microsoft.com/office/officeart/2008/layout/VerticalCurvedList"/>
    <dgm:cxn modelId="{AB90C969-0CD5-4C4B-9D3E-AFC484C1DC43}" type="presParOf" srcId="{1F7DE5B1-E70D-4DCA-ADE6-687BA55AB47A}" destId="{3A580F49-23CA-4396-B2B9-3F4A272ABDD7}" srcOrd="10" destOrd="0" presId="urn:microsoft.com/office/officeart/2008/layout/VerticalCurvedList"/>
    <dgm:cxn modelId="{1CA2EF7B-9784-4ECF-8987-50861CF9CEFF}" type="presParOf" srcId="{3A580F49-23CA-4396-B2B9-3F4A272ABDD7}" destId="{7FA02927-B5B8-4562-ADA7-B099B00608CF}" srcOrd="0" destOrd="0" presId="urn:microsoft.com/office/officeart/2008/layout/VerticalCurvedList"/>
    <dgm:cxn modelId="{3C60D99C-62A0-4654-8A3B-CE9BE32A2DBD}" type="presParOf" srcId="{1F7DE5B1-E70D-4DCA-ADE6-687BA55AB47A}" destId="{E796A8D6-D899-4DDD-8F69-7592CCE80C39}" srcOrd="11" destOrd="0" presId="urn:microsoft.com/office/officeart/2008/layout/VerticalCurvedList"/>
    <dgm:cxn modelId="{1670888F-A229-4790-A3A7-C31EFDF1D8E6}" type="presParOf" srcId="{1F7DE5B1-E70D-4DCA-ADE6-687BA55AB47A}" destId="{5A35B0E8-1B1F-4AF0-A845-F3BBA43B7F8D}" srcOrd="12" destOrd="0" presId="urn:microsoft.com/office/officeart/2008/layout/VerticalCurvedList"/>
    <dgm:cxn modelId="{453AA734-5CA0-4920-A814-9FABA2D1422F}" type="presParOf" srcId="{5A35B0E8-1B1F-4AF0-A845-F3BBA43B7F8D}" destId="{44282261-3610-4F22-A1A2-E0E676DBB36C}"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814E5010-E3E1-42B4-B7F1-3E8F1136F576}" type="doc">
      <dgm:prSet loTypeId="urn:microsoft.com/office/officeart/2005/8/layout/hProcess11" loCatId="process" qsTypeId="urn:microsoft.com/office/officeart/2005/8/quickstyle/simple1" qsCatId="simple" csTypeId="urn:microsoft.com/office/officeart/2005/8/colors/accent1_2" csCatId="accent1" phldr="1"/>
      <dgm:spPr/>
    </dgm:pt>
    <dgm:pt modelId="{FCBE9D80-B82C-4667-AC2D-AE85A78B6814}">
      <dgm:prSet phldrT="[Text]" custT="1"/>
      <dgm:spPr/>
      <dgm:t>
        <a:bodyPr/>
        <a:lstStyle/>
        <a:p>
          <a:r>
            <a:rPr lang="en-US" sz="2400" b="1"/>
            <a:t>2017</a:t>
          </a:r>
          <a:r>
            <a:rPr lang="en-US" sz="1600" b="1"/>
            <a:t>  </a:t>
          </a:r>
          <a:r>
            <a:rPr lang="en-US" sz="1600" b="1">
              <a:latin typeface="Bahnschrift SemiCondensed" panose="020B0502040204020203" pitchFamily="34" charset="0"/>
            </a:rPr>
            <a:t>HaNoi University of Industry</a:t>
          </a:r>
        </a:p>
      </dgm:t>
    </dgm:pt>
    <dgm:pt modelId="{BDBF836C-E51C-4B8C-95D1-AF9B45F709CE}" type="parTrans" cxnId="{3FA66413-51BC-4563-8453-63D5042A0710}">
      <dgm:prSet/>
      <dgm:spPr/>
      <dgm:t>
        <a:bodyPr/>
        <a:lstStyle/>
        <a:p>
          <a:endParaRPr lang="en-US" sz="1600"/>
        </a:p>
      </dgm:t>
    </dgm:pt>
    <dgm:pt modelId="{B89D2D98-0DE9-407C-853D-C35470A7F301}" type="sibTrans" cxnId="{3FA66413-51BC-4563-8453-63D5042A0710}">
      <dgm:prSet/>
      <dgm:spPr/>
      <dgm:t>
        <a:bodyPr/>
        <a:lstStyle/>
        <a:p>
          <a:endParaRPr lang="en-US" sz="1600"/>
        </a:p>
      </dgm:t>
    </dgm:pt>
    <dgm:pt modelId="{5A8B0FF0-7229-43AB-BA8F-4799041949FD}">
      <dgm:prSet phldrT="[Text]" custT="1"/>
      <dgm:spPr/>
      <dgm:t>
        <a:bodyPr/>
        <a:lstStyle/>
        <a:p>
          <a:r>
            <a:rPr lang="en-US" sz="2400" b="1" kern="1200"/>
            <a:t>2017</a:t>
          </a:r>
          <a:r>
            <a:rPr lang="en-US" sz="1600" b="1" kern="1200"/>
            <a:t>  </a:t>
          </a:r>
          <a:r>
            <a:rPr lang="en-US" sz="1600" b="1" kern="1200">
              <a:solidFill>
                <a:prstClr val="black">
                  <a:hueOff val="0"/>
                  <a:satOff val="0"/>
                  <a:lumOff val="0"/>
                  <a:alphaOff val="0"/>
                </a:prstClr>
              </a:solidFill>
              <a:latin typeface="Bahnschrift SemiCondensed" panose="020B0502040204020203" pitchFamily="34" charset="0"/>
              <a:ea typeface="+mn-ea"/>
              <a:cs typeface="+mn-cs"/>
            </a:rPr>
            <a:t>Canon Vietnam - Tien Son</a:t>
          </a:r>
        </a:p>
      </dgm:t>
    </dgm:pt>
    <dgm:pt modelId="{003B3A60-C8F6-46A5-85CD-7BE76D1E9D4F}" type="parTrans" cxnId="{7D0C3551-5DE9-472F-BFF8-A888BC4CE75A}">
      <dgm:prSet/>
      <dgm:spPr/>
      <dgm:t>
        <a:bodyPr/>
        <a:lstStyle/>
        <a:p>
          <a:endParaRPr lang="en-US" sz="1600"/>
        </a:p>
      </dgm:t>
    </dgm:pt>
    <dgm:pt modelId="{CBD23D39-C7CC-43EB-8F49-F580865D0690}" type="sibTrans" cxnId="{7D0C3551-5DE9-472F-BFF8-A888BC4CE75A}">
      <dgm:prSet/>
      <dgm:spPr/>
      <dgm:t>
        <a:bodyPr/>
        <a:lstStyle/>
        <a:p>
          <a:endParaRPr lang="en-US" sz="1600"/>
        </a:p>
      </dgm:t>
    </dgm:pt>
    <dgm:pt modelId="{9B813E35-2FF4-4337-B3D2-A76829B55780}">
      <dgm:prSet phldrT="[Text]" custT="1"/>
      <dgm:spPr/>
      <dgm:t>
        <a:bodyPr/>
        <a:lstStyle/>
        <a:p>
          <a:r>
            <a:rPr lang="en-US" sz="2400" b="1" kern="1200"/>
            <a:t>2024</a:t>
          </a:r>
          <a:r>
            <a:rPr lang="en-US" sz="1600" b="1" kern="1200"/>
            <a:t>  </a:t>
          </a:r>
          <a:r>
            <a:rPr lang="en-US" sz="1600" b="1" kern="1200">
              <a:solidFill>
                <a:prstClr val="black">
                  <a:hueOff val="0"/>
                  <a:satOff val="0"/>
                  <a:lumOff val="0"/>
                  <a:alphaOff val="0"/>
                </a:prstClr>
              </a:solidFill>
              <a:latin typeface="Bahnschrift SemiCondensed" panose="020B0502040204020203" pitchFamily="34" charset="0"/>
              <a:ea typeface="+mn-ea"/>
              <a:cs typeface="+mn-cs"/>
            </a:rPr>
            <a:t>Foxconn - Fulian</a:t>
          </a:r>
        </a:p>
      </dgm:t>
    </dgm:pt>
    <dgm:pt modelId="{A69DEBF9-0D01-4223-8A33-34498F4488FC}" type="parTrans" cxnId="{0D5F873F-AD72-494E-B783-E32299EE869E}">
      <dgm:prSet/>
      <dgm:spPr/>
      <dgm:t>
        <a:bodyPr/>
        <a:lstStyle/>
        <a:p>
          <a:endParaRPr lang="en-US" sz="1600"/>
        </a:p>
      </dgm:t>
    </dgm:pt>
    <dgm:pt modelId="{12C08132-B7DA-45AD-A5AB-F0609754C655}" type="sibTrans" cxnId="{0D5F873F-AD72-494E-B783-E32299EE869E}">
      <dgm:prSet/>
      <dgm:spPr/>
      <dgm:t>
        <a:bodyPr/>
        <a:lstStyle/>
        <a:p>
          <a:endParaRPr lang="en-US" sz="1600"/>
        </a:p>
      </dgm:t>
    </dgm:pt>
    <dgm:pt modelId="{6858499D-E45C-4F0A-80E2-0AA2722EE971}" type="pres">
      <dgm:prSet presAssocID="{814E5010-E3E1-42B4-B7F1-3E8F1136F576}" presName="Name0" presStyleCnt="0">
        <dgm:presLayoutVars>
          <dgm:dir/>
          <dgm:resizeHandles val="exact"/>
        </dgm:presLayoutVars>
      </dgm:prSet>
      <dgm:spPr/>
    </dgm:pt>
    <dgm:pt modelId="{66FEC4E7-4F51-4C24-8907-C71712004685}" type="pres">
      <dgm:prSet presAssocID="{814E5010-E3E1-42B4-B7F1-3E8F1136F576}" presName="arrow" presStyleLbl="bgShp" presStyleIdx="0" presStyleCnt="1"/>
      <dgm:spPr/>
    </dgm:pt>
    <dgm:pt modelId="{7480960E-3C41-4F54-B01E-A686DD4BE564}" type="pres">
      <dgm:prSet presAssocID="{814E5010-E3E1-42B4-B7F1-3E8F1136F576}" presName="points" presStyleCnt="0"/>
      <dgm:spPr/>
    </dgm:pt>
    <dgm:pt modelId="{2CD9FC9B-6245-4806-B51C-2CBF5E9F14A6}" type="pres">
      <dgm:prSet presAssocID="{FCBE9D80-B82C-4667-AC2D-AE85A78B6814}" presName="compositeA" presStyleCnt="0"/>
      <dgm:spPr/>
    </dgm:pt>
    <dgm:pt modelId="{84C33B42-549E-4858-88BF-09E3669CB6AE}" type="pres">
      <dgm:prSet presAssocID="{FCBE9D80-B82C-4667-AC2D-AE85A78B6814}" presName="textA" presStyleLbl="revTx" presStyleIdx="0" presStyleCnt="3" custScaleX="153047">
        <dgm:presLayoutVars>
          <dgm:bulletEnabled val="1"/>
        </dgm:presLayoutVars>
      </dgm:prSet>
      <dgm:spPr/>
    </dgm:pt>
    <dgm:pt modelId="{C17AA6E3-533A-4CEE-8477-67FAC70786FF}" type="pres">
      <dgm:prSet presAssocID="{FCBE9D80-B82C-4667-AC2D-AE85A78B6814}" presName="circleA" presStyleLbl="node1" presStyleIdx="0" presStyleCnt="3"/>
      <dgm:spPr/>
    </dgm:pt>
    <dgm:pt modelId="{D2B331F2-9B9B-4423-A24F-BF0789AC386D}" type="pres">
      <dgm:prSet presAssocID="{FCBE9D80-B82C-4667-AC2D-AE85A78B6814}" presName="spaceA" presStyleCnt="0"/>
      <dgm:spPr/>
    </dgm:pt>
    <dgm:pt modelId="{5EF4A418-163C-4DA7-9BCF-FC75D310DAD6}" type="pres">
      <dgm:prSet presAssocID="{B89D2D98-0DE9-407C-853D-C35470A7F301}" presName="space" presStyleCnt="0"/>
      <dgm:spPr/>
    </dgm:pt>
    <dgm:pt modelId="{0FA8F734-FFF2-4244-BC18-37763BEDC8BD}" type="pres">
      <dgm:prSet presAssocID="{5A8B0FF0-7229-43AB-BA8F-4799041949FD}" presName="compositeB" presStyleCnt="0"/>
      <dgm:spPr/>
    </dgm:pt>
    <dgm:pt modelId="{D5EFDB24-A0C2-4C87-84C0-60862AB64226}" type="pres">
      <dgm:prSet presAssocID="{5A8B0FF0-7229-43AB-BA8F-4799041949FD}" presName="textB" presStyleLbl="revTx" presStyleIdx="1" presStyleCnt="3" custScaleX="213004">
        <dgm:presLayoutVars>
          <dgm:bulletEnabled val="1"/>
        </dgm:presLayoutVars>
      </dgm:prSet>
      <dgm:spPr/>
    </dgm:pt>
    <dgm:pt modelId="{8D41E5F7-01FD-4C53-AE85-F4313DFC76BE}" type="pres">
      <dgm:prSet presAssocID="{5A8B0FF0-7229-43AB-BA8F-4799041949FD}" presName="circleB" presStyleLbl="node1" presStyleIdx="1" presStyleCnt="3"/>
      <dgm:spPr/>
    </dgm:pt>
    <dgm:pt modelId="{DB08F33D-FDE5-4495-A422-56B49B9736E9}" type="pres">
      <dgm:prSet presAssocID="{5A8B0FF0-7229-43AB-BA8F-4799041949FD}" presName="spaceB" presStyleCnt="0"/>
      <dgm:spPr/>
    </dgm:pt>
    <dgm:pt modelId="{663019EC-4F3C-4ED1-A687-638A74DBCABB}" type="pres">
      <dgm:prSet presAssocID="{CBD23D39-C7CC-43EB-8F49-F580865D0690}" presName="space" presStyleCnt="0"/>
      <dgm:spPr/>
    </dgm:pt>
    <dgm:pt modelId="{F94D8101-9D0C-4989-B4CE-F5A0BF27E057}" type="pres">
      <dgm:prSet presAssocID="{9B813E35-2FF4-4337-B3D2-A76829B55780}" presName="compositeA" presStyleCnt="0"/>
      <dgm:spPr/>
    </dgm:pt>
    <dgm:pt modelId="{5B615DF5-DECE-4B45-A880-E81D54E47401}" type="pres">
      <dgm:prSet presAssocID="{9B813E35-2FF4-4337-B3D2-A76829B55780}" presName="textA" presStyleLbl="revTx" presStyleIdx="2" presStyleCnt="3" custScaleX="245159">
        <dgm:presLayoutVars>
          <dgm:bulletEnabled val="1"/>
        </dgm:presLayoutVars>
      </dgm:prSet>
      <dgm:spPr/>
    </dgm:pt>
    <dgm:pt modelId="{1455EA6A-2E7A-4923-BB3D-2E25B244A06C}" type="pres">
      <dgm:prSet presAssocID="{9B813E35-2FF4-4337-B3D2-A76829B55780}" presName="circleA" presStyleLbl="node1" presStyleIdx="2" presStyleCnt="3"/>
      <dgm:spPr/>
    </dgm:pt>
    <dgm:pt modelId="{2DBBC167-15B6-4A2B-AFFA-AA03E9756B39}" type="pres">
      <dgm:prSet presAssocID="{9B813E35-2FF4-4337-B3D2-A76829B55780}" presName="spaceA" presStyleCnt="0"/>
      <dgm:spPr/>
    </dgm:pt>
  </dgm:ptLst>
  <dgm:cxnLst>
    <dgm:cxn modelId="{3FA66413-51BC-4563-8453-63D5042A0710}" srcId="{814E5010-E3E1-42B4-B7F1-3E8F1136F576}" destId="{FCBE9D80-B82C-4667-AC2D-AE85A78B6814}" srcOrd="0" destOrd="0" parTransId="{BDBF836C-E51C-4B8C-95D1-AF9B45F709CE}" sibTransId="{B89D2D98-0DE9-407C-853D-C35470A7F301}"/>
    <dgm:cxn modelId="{0D5F873F-AD72-494E-B783-E32299EE869E}" srcId="{814E5010-E3E1-42B4-B7F1-3E8F1136F576}" destId="{9B813E35-2FF4-4337-B3D2-A76829B55780}" srcOrd="2" destOrd="0" parTransId="{A69DEBF9-0D01-4223-8A33-34498F4488FC}" sibTransId="{12C08132-B7DA-45AD-A5AB-F0609754C655}"/>
    <dgm:cxn modelId="{04F6716A-2742-448E-9357-850835AB4F90}" type="presOf" srcId="{814E5010-E3E1-42B4-B7F1-3E8F1136F576}" destId="{6858499D-E45C-4F0A-80E2-0AA2722EE971}" srcOrd="0" destOrd="0" presId="urn:microsoft.com/office/officeart/2005/8/layout/hProcess11"/>
    <dgm:cxn modelId="{7D0C3551-5DE9-472F-BFF8-A888BC4CE75A}" srcId="{814E5010-E3E1-42B4-B7F1-3E8F1136F576}" destId="{5A8B0FF0-7229-43AB-BA8F-4799041949FD}" srcOrd="1" destOrd="0" parTransId="{003B3A60-C8F6-46A5-85CD-7BE76D1E9D4F}" sibTransId="{CBD23D39-C7CC-43EB-8F49-F580865D0690}"/>
    <dgm:cxn modelId="{25D1B35A-C904-43FE-813B-B87A6C34C1D2}" type="presOf" srcId="{FCBE9D80-B82C-4667-AC2D-AE85A78B6814}" destId="{84C33B42-549E-4858-88BF-09E3669CB6AE}" srcOrd="0" destOrd="0" presId="urn:microsoft.com/office/officeart/2005/8/layout/hProcess11"/>
    <dgm:cxn modelId="{5640799D-C604-4145-AF54-D5B113DD10AA}" type="presOf" srcId="{5A8B0FF0-7229-43AB-BA8F-4799041949FD}" destId="{D5EFDB24-A0C2-4C87-84C0-60862AB64226}" srcOrd="0" destOrd="0" presId="urn:microsoft.com/office/officeart/2005/8/layout/hProcess11"/>
    <dgm:cxn modelId="{0533F59E-ABE2-4FCC-B28C-4A055DEB834E}" type="presOf" srcId="{9B813E35-2FF4-4337-B3D2-A76829B55780}" destId="{5B615DF5-DECE-4B45-A880-E81D54E47401}" srcOrd="0" destOrd="0" presId="urn:microsoft.com/office/officeart/2005/8/layout/hProcess11"/>
    <dgm:cxn modelId="{694A11A3-A993-4B9D-8070-A89C59C15478}" type="presParOf" srcId="{6858499D-E45C-4F0A-80E2-0AA2722EE971}" destId="{66FEC4E7-4F51-4C24-8907-C71712004685}" srcOrd="0" destOrd="0" presId="urn:microsoft.com/office/officeart/2005/8/layout/hProcess11"/>
    <dgm:cxn modelId="{8CEC48A9-8E60-4779-84F4-CDE139621F19}" type="presParOf" srcId="{6858499D-E45C-4F0A-80E2-0AA2722EE971}" destId="{7480960E-3C41-4F54-B01E-A686DD4BE564}" srcOrd="1" destOrd="0" presId="urn:microsoft.com/office/officeart/2005/8/layout/hProcess11"/>
    <dgm:cxn modelId="{D2848F35-164D-41F1-B640-B6DC6A1728F8}" type="presParOf" srcId="{7480960E-3C41-4F54-B01E-A686DD4BE564}" destId="{2CD9FC9B-6245-4806-B51C-2CBF5E9F14A6}" srcOrd="0" destOrd="0" presId="urn:microsoft.com/office/officeart/2005/8/layout/hProcess11"/>
    <dgm:cxn modelId="{BADC030E-F2B4-48BF-B9B6-1F7B24ED2C42}" type="presParOf" srcId="{2CD9FC9B-6245-4806-B51C-2CBF5E9F14A6}" destId="{84C33B42-549E-4858-88BF-09E3669CB6AE}" srcOrd="0" destOrd="0" presId="urn:microsoft.com/office/officeart/2005/8/layout/hProcess11"/>
    <dgm:cxn modelId="{F17EF6EE-EDBB-4A02-94DB-87DBB1B820A3}" type="presParOf" srcId="{2CD9FC9B-6245-4806-B51C-2CBF5E9F14A6}" destId="{C17AA6E3-533A-4CEE-8477-67FAC70786FF}" srcOrd="1" destOrd="0" presId="urn:microsoft.com/office/officeart/2005/8/layout/hProcess11"/>
    <dgm:cxn modelId="{2F6792EA-649B-4ED4-9EFD-35DFD6D79C09}" type="presParOf" srcId="{2CD9FC9B-6245-4806-B51C-2CBF5E9F14A6}" destId="{D2B331F2-9B9B-4423-A24F-BF0789AC386D}" srcOrd="2" destOrd="0" presId="urn:microsoft.com/office/officeart/2005/8/layout/hProcess11"/>
    <dgm:cxn modelId="{12C2D44A-87BC-40BE-A9D0-86D600A048BB}" type="presParOf" srcId="{7480960E-3C41-4F54-B01E-A686DD4BE564}" destId="{5EF4A418-163C-4DA7-9BCF-FC75D310DAD6}" srcOrd="1" destOrd="0" presId="urn:microsoft.com/office/officeart/2005/8/layout/hProcess11"/>
    <dgm:cxn modelId="{DD5884B9-2C4A-4156-AA73-CB9F4886A959}" type="presParOf" srcId="{7480960E-3C41-4F54-B01E-A686DD4BE564}" destId="{0FA8F734-FFF2-4244-BC18-37763BEDC8BD}" srcOrd="2" destOrd="0" presId="urn:microsoft.com/office/officeart/2005/8/layout/hProcess11"/>
    <dgm:cxn modelId="{A6644ADF-9315-49C8-943C-D37C656FCB7C}" type="presParOf" srcId="{0FA8F734-FFF2-4244-BC18-37763BEDC8BD}" destId="{D5EFDB24-A0C2-4C87-84C0-60862AB64226}" srcOrd="0" destOrd="0" presId="urn:microsoft.com/office/officeart/2005/8/layout/hProcess11"/>
    <dgm:cxn modelId="{821478F0-5020-47C7-BD8D-9D31EEC9BEBF}" type="presParOf" srcId="{0FA8F734-FFF2-4244-BC18-37763BEDC8BD}" destId="{8D41E5F7-01FD-4C53-AE85-F4313DFC76BE}" srcOrd="1" destOrd="0" presId="urn:microsoft.com/office/officeart/2005/8/layout/hProcess11"/>
    <dgm:cxn modelId="{8CBBAE98-2CE2-4B25-930C-AB3DCC139970}" type="presParOf" srcId="{0FA8F734-FFF2-4244-BC18-37763BEDC8BD}" destId="{DB08F33D-FDE5-4495-A422-56B49B9736E9}" srcOrd="2" destOrd="0" presId="urn:microsoft.com/office/officeart/2005/8/layout/hProcess11"/>
    <dgm:cxn modelId="{FA030510-CE2F-4B83-A3D6-32A5FE9790DA}" type="presParOf" srcId="{7480960E-3C41-4F54-B01E-A686DD4BE564}" destId="{663019EC-4F3C-4ED1-A687-638A74DBCABB}" srcOrd="3" destOrd="0" presId="urn:microsoft.com/office/officeart/2005/8/layout/hProcess11"/>
    <dgm:cxn modelId="{EE6AE2DE-7C0D-46C3-AD28-B52B78981A2B}" type="presParOf" srcId="{7480960E-3C41-4F54-B01E-A686DD4BE564}" destId="{F94D8101-9D0C-4989-B4CE-F5A0BF27E057}" srcOrd="4" destOrd="0" presId="urn:microsoft.com/office/officeart/2005/8/layout/hProcess11"/>
    <dgm:cxn modelId="{FC949ED5-E9FD-44C8-9D13-63B9704981DC}" type="presParOf" srcId="{F94D8101-9D0C-4989-B4CE-F5A0BF27E057}" destId="{5B615DF5-DECE-4B45-A880-E81D54E47401}" srcOrd="0" destOrd="0" presId="urn:microsoft.com/office/officeart/2005/8/layout/hProcess11"/>
    <dgm:cxn modelId="{BD8E80EA-EE51-48B4-831C-61969C4DF584}" type="presParOf" srcId="{F94D8101-9D0C-4989-B4CE-F5A0BF27E057}" destId="{1455EA6A-2E7A-4923-BB3D-2E25B244A06C}" srcOrd="1" destOrd="0" presId="urn:microsoft.com/office/officeart/2005/8/layout/hProcess11"/>
    <dgm:cxn modelId="{B5434B92-DD61-459A-87FA-5F9B43ECC8A5}" type="presParOf" srcId="{F94D8101-9D0C-4989-B4CE-F5A0BF27E057}" destId="{2DBBC167-15B6-4A2B-AFFA-AA03E9756B39}" srcOrd="2" destOrd="0" presId="urn:microsoft.com/office/officeart/2005/8/layout/hProcess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F3F2CB7-4716-4CE0-9CCE-D604FA6D5428}"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9ADEDEFA-533A-45D8-8167-65051FF75448}">
      <dgm:prSet phldrT="[Text]" custT="1"/>
      <dgm:spPr>
        <a:solidFill>
          <a:srgbClr val="3494BA">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236559" tIns="0" rIns="236559" bIns="0" numCol="1" spcCol="1270" anchor="ctr" anchorCtr="0"/>
        <a:lstStyle/>
        <a:p>
          <a:pPr marL="0" lvl="0" indent="0" algn="l" defTabSz="533400">
            <a:lnSpc>
              <a:spcPct val="90000"/>
            </a:lnSpc>
            <a:spcBef>
              <a:spcPct val="0"/>
            </a:spcBef>
            <a:spcAft>
              <a:spcPct val="35000"/>
            </a:spcAft>
            <a:buNone/>
          </a:pPr>
          <a:r>
            <a:rPr lang="en-US" sz="2000" kern="1200">
              <a:solidFill>
                <a:prstClr val="white"/>
              </a:solidFill>
              <a:latin typeface="Bahnschrift" panose="020B0502040204020203" pitchFamily="34" charset="0"/>
              <a:ea typeface="+mn-ea"/>
              <a:cs typeface="+mn-cs"/>
            </a:rPr>
            <a:t>Ensure for operation of MES fluently , support for deploying new functions.</a:t>
          </a:r>
        </a:p>
      </dgm:t>
    </dgm:pt>
    <dgm:pt modelId="{63CAA33C-053D-4443-AA5F-ACF17444B150}" type="parTrans" cxnId="{A591F545-35BA-4D66-A535-60928FBE25B8}">
      <dgm:prSet/>
      <dgm:spPr/>
      <dgm:t>
        <a:bodyPr/>
        <a:lstStyle/>
        <a:p>
          <a:endParaRPr lang="en-US" sz="2000"/>
        </a:p>
      </dgm:t>
    </dgm:pt>
    <dgm:pt modelId="{903B6310-3B42-46A0-AE21-0362CE2451A9}" type="sibTrans" cxnId="{A591F545-35BA-4D66-A535-60928FBE25B8}">
      <dgm:prSet/>
      <dgm:spPr/>
      <dgm:t>
        <a:bodyPr/>
        <a:lstStyle/>
        <a:p>
          <a:endParaRPr lang="en-US" sz="2000"/>
        </a:p>
      </dgm:t>
    </dgm:pt>
    <dgm:pt modelId="{B689E763-6859-4479-9BD2-B3C90363A427}">
      <dgm:prSet phldrT="[Text]" custT="1"/>
      <dgm:spPr>
        <a:solidFill>
          <a:srgbClr val="3494BA">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236559" tIns="0" rIns="236559" bIns="0" numCol="1" spcCol="1270" anchor="ctr" anchorCtr="0"/>
        <a:lstStyle/>
        <a:p>
          <a:pPr marL="0" lvl="0" indent="0" algn="l" defTabSz="533400">
            <a:lnSpc>
              <a:spcPct val="90000"/>
            </a:lnSpc>
            <a:spcBef>
              <a:spcPct val="0"/>
            </a:spcBef>
            <a:spcAft>
              <a:spcPct val="35000"/>
            </a:spcAft>
            <a:buNone/>
          </a:pPr>
          <a:r>
            <a:rPr lang="en-US" sz="2000" kern="1200">
              <a:solidFill>
                <a:prstClr val="white"/>
              </a:solidFill>
              <a:latin typeface="Bahnschrift" panose="020B0502040204020203" pitchFamily="34" charset="0"/>
              <a:ea typeface="+mn-ea"/>
              <a:cs typeface="+mn-cs"/>
            </a:rPr>
            <a:t>Collect problems about MES and solutions , make report to each others.</a:t>
          </a:r>
        </a:p>
      </dgm:t>
    </dgm:pt>
    <dgm:pt modelId="{4C1A75F3-1829-4EB8-9FD8-E4284796CBE2}" type="parTrans" cxnId="{65BD249D-EC41-4567-99EB-C4852FAF45A7}">
      <dgm:prSet/>
      <dgm:spPr/>
      <dgm:t>
        <a:bodyPr/>
        <a:lstStyle/>
        <a:p>
          <a:endParaRPr lang="en-US" sz="2000"/>
        </a:p>
      </dgm:t>
    </dgm:pt>
    <dgm:pt modelId="{2E6D1DBE-E011-4207-A6DD-D7B43AC59B7D}" type="sibTrans" cxnId="{65BD249D-EC41-4567-99EB-C4852FAF45A7}">
      <dgm:prSet/>
      <dgm:spPr/>
      <dgm:t>
        <a:bodyPr/>
        <a:lstStyle/>
        <a:p>
          <a:endParaRPr lang="en-US" sz="2000"/>
        </a:p>
      </dgm:t>
    </dgm:pt>
    <dgm:pt modelId="{A0A85BBE-C642-4771-8EE3-500E08CAAB12}">
      <dgm:prSet phldrT="[Text]" custT="1"/>
      <dgm:spPr>
        <a:solidFill>
          <a:srgbClr val="3494BA">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236559" tIns="0" rIns="236559" bIns="0" numCol="1" spcCol="1270" anchor="ctr" anchorCtr="0"/>
        <a:lstStyle/>
        <a:p>
          <a:pPr marL="0" lvl="0" indent="0" algn="l" defTabSz="533400">
            <a:lnSpc>
              <a:spcPct val="90000"/>
            </a:lnSpc>
            <a:spcBef>
              <a:spcPct val="0"/>
            </a:spcBef>
            <a:spcAft>
              <a:spcPct val="35000"/>
            </a:spcAft>
            <a:buNone/>
          </a:pPr>
          <a:r>
            <a:rPr lang="en-US" sz="2000" kern="1200">
              <a:solidFill>
                <a:prstClr val="white"/>
              </a:solidFill>
              <a:latin typeface="Bahnschrift" panose="020B0502040204020203" pitchFamily="34" charset="0"/>
              <a:ea typeface="+mn-ea"/>
              <a:cs typeface="+mn-cs"/>
            </a:rPr>
            <a:t>Make documents (SOP , Workguide)  for OP , new members , ... </a:t>
          </a:r>
        </a:p>
      </dgm:t>
    </dgm:pt>
    <dgm:pt modelId="{85FA0AD2-CF23-4B03-9E59-1DF01C837E74}" type="parTrans" cxnId="{94021B53-1B14-4ECC-A0B8-25922BBE4212}">
      <dgm:prSet/>
      <dgm:spPr/>
      <dgm:t>
        <a:bodyPr/>
        <a:lstStyle/>
        <a:p>
          <a:endParaRPr lang="en-US" sz="2000"/>
        </a:p>
      </dgm:t>
    </dgm:pt>
    <dgm:pt modelId="{A7993157-97D6-47D8-9635-9C3D3008F5C2}" type="sibTrans" cxnId="{94021B53-1B14-4ECC-A0B8-25922BBE4212}">
      <dgm:prSet/>
      <dgm:spPr/>
      <dgm:t>
        <a:bodyPr/>
        <a:lstStyle/>
        <a:p>
          <a:endParaRPr lang="en-US" sz="2000"/>
        </a:p>
      </dgm:t>
    </dgm:pt>
    <dgm:pt modelId="{6D727CBF-8C90-42C0-8F8D-7A9D0510EB66}">
      <dgm:prSet phldrT="[Text]" custT="1"/>
      <dgm:spPr>
        <a:solidFill>
          <a:srgbClr val="3494BA">
            <a:hueOff val="0"/>
            <a:satOff val="0"/>
            <a:lumOff val="0"/>
            <a:alphaOff val="0"/>
          </a:srgbClr>
        </a:solidFill>
        <a:ln w="12700" cap="flat" cmpd="sng" algn="ctr">
          <a:solidFill>
            <a:prstClr val="white">
              <a:hueOff val="0"/>
              <a:satOff val="0"/>
              <a:lumOff val="0"/>
              <a:alphaOff val="0"/>
            </a:prstClr>
          </a:solidFill>
          <a:prstDash val="solid"/>
          <a:miter lim="800000"/>
        </a:ln>
        <a:effectLst/>
      </dgm:spPr>
      <dgm:t>
        <a:bodyPr spcFirstLastPara="0" vert="horz" wrap="square" lIns="236559" tIns="0" rIns="236559" bIns="0" numCol="1" spcCol="1270" anchor="ctr" anchorCtr="0"/>
        <a:lstStyle/>
        <a:p>
          <a:pPr marL="0" lvl="0" indent="0" algn="l" defTabSz="533400">
            <a:lnSpc>
              <a:spcPct val="90000"/>
            </a:lnSpc>
            <a:spcBef>
              <a:spcPct val="0"/>
            </a:spcBef>
            <a:spcAft>
              <a:spcPct val="35000"/>
            </a:spcAft>
            <a:buNone/>
          </a:pPr>
          <a:r>
            <a:rPr lang="en-US" sz="2000" kern="1200">
              <a:solidFill>
                <a:prstClr val="white"/>
              </a:solidFill>
              <a:latin typeface="Bahnschrift" panose="020B0502040204020203" pitchFamily="34" charset="0"/>
              <a:ea typeface="+mn-ea"/>
              <a:cs typeface="+mn-cs"/>
            </a:rPr>
            <a:t>Cooperate with workshop departments to operate MES. </a:t>
          </a:r>
        </a:p>
      </dgm:t>
    </dgm:pt>
    <dgm:pt modelId="{519F65E6-2CEF-4033-9DAA-3F54447C717D}" type="parTrans" cxnId="{C67AE7C9-E1FE-4872-8E39-0951E9FBC872}">
      <dgm:prSet/>
      <dgm:spPr/>
      <dgm:t>
        <a:bodyPr/>
        <a:lstStyle/>
        <a:p>
          <a:endParaRPr lang="en-US" sz="2000"/>
        </a:p>
      </dgm:t>
    </dgm:pt>
    <dgm:pt modelId="{2BB6C436-BC5F-477B-8364-7828A56D1EB8}" type="sibTrans" cxnId="{C67AE7C9-E1FE-4872-8E39-0951E9FBC872}">
      <dgm:prSet/>
      <dgm:spPr/>
      <dgm:t>
        <a:bodyPr/>
        <a:lstStyle/>
        <a:p>
          <a:endParaRPr lang="en-US" sz="2000"/>
        </a:p>
      </dgm:t>
    </dgm:pt>
    <dgm:pt modelId="{A3FF41BD-C8CF-4096-9B0B-C6F5CD6D959B}" type="pres">
      <dgm:prSet presAssocID="{EF3F2CB7-4716-4CE0-9CCE-D604FA6D5428}" presName="linear" presStyleCnt="0">
        <dgm:presLayoutVars>
          <dgm:dir/>
          <dgm:animLvl val="lvl"/>
          <dgm:resizeHandles val="exact"/>
        </dgm:presLayoutVars>
      </dgm:prSet>
      <dgm:spPr/>
    </dgm:pt>
    <dgm:pt modelId="{50DB5B9B-3E7E-4202-8540-266E562EF80C}" type="pres">
      <dgm:prSet presAssocID="{9ADEDEFA-533A-45D8-8167-65051FF75448}" presName="parentLin" presStyleCnt="0"/>
      <dgm:spPr/>
    </dgm:pt>
    <dgm:pt modelId="{1553ECDD-4678-47BB-8FD2-CC054BAB52CE}" type="pres">
      <dgm:prSet presAssocID="{9ADEDEFA-533A-45D8-8167-65051FF75448}" presName="parentLeftMargin" presStyleLbl="node1" presStyleIdx="0" presStyleCnt="4"/>
      <dgm:spPr/>
    </dgm:pt>
    <dgm:pt modelId="{2DC81FB4-8D05-4487-BBFA-6A51DF7757AB}" type="pres">
      <dgm:prSet presAssocID="{9ADEDEFA-533A-45D8-8167-65051FF75448}" presName="parentText" presStyleLbl="node1" presStyleIdx="0" presStyleCnt="4">
        <dgm:presLayoutVars>
          <dgm:chMax val="0"/>
          <dgm:bulletEnabled val="1"/>
        </dgm:presLayoutVars>
      </dgm:prSet>
      <dgm:spPr>
        <a:xfrm>
          <a:off x="447040" y="66991"/>
          <a:ext cx="6258560" cy="678960"/>
        </a:xfrm>
        <a:prstGeom prst="roundRect">
          <a:avLst/>
        </a:prstGeom>
      </dgm:spPr>
    </dgm:pt>
    <dgm:pt modelId="{95BC7A29-9A6A-4856-AB54-9D5EE0ED0F79}" type="pres">
      <dgm:prSet presAssocID="{9ADEDEFA-533A-45D8-8167-65051FF75448}" presName="negativeSpace" presStyleCnt="0"/>
      <dgm:spPr/>
    </dgm:pt>
    <dgm:pt modelId="{A4761F19-CE89-4E34-AB27-9C0709BE83BD}" type="pres">
      <dgm:prSet presAssocID="{9ADEDEFA-533A-45D8-8167-65051FF75448}" presName="childText" presStyleLbl="conFgAcc1" presStyleIdx="0" presStyleCnt="4">
        <dgm:presLayoutVars>
          <dgm:bulletEnabled val="1"/>
        </dgm:presLayoutVars>
      </dgm:prSet>
      <dgm:spPr/>
    </dgm:pt>
    <dgm:pt modelId="{D8237D1D-F99E-4DEB-A39D-29512B40EE0B}" type="pres">
      <dgm:prSet presAssocID="{903B6310-3B42-46A0-AE21-0362CE2451A9}" presName="spaceBetweenRectangles" presStyleCnt="0"/>
      <dgm:spPr/>
    </dgm:pt>
    <dgm:pt modelId="{7B949C7E-96AB-435A-A465-02570B144A23}" type="pres">
      <dgm:prSet presAssocID="{B689E763-6859-4479-9BD2-B3C90363A427}" presName="parentLin" presStyleCnt="0"/>
      <dgm:spPr/>
    </dgm:pt>
    <dgm:pt modelId="{E6CFCB35-0C7F-4E18-BE02-1F7C8F3206D4}" type="pres">
      <dgm:prSet presAssocID="{B689E763-6859-4479-9BD2-B3C90363A427}" presName="parentLeftMargin" presStyleLbl="node1" presStyleIdx="0" presStyleCnt="4"/>
      <dgm:spPr/>
    </dgm:pt>
    <dgm:pt modelId="{B94CD688-0014-472F-89DE-712CD846029F}" type="pres">
      <dgm:prSet presAssocID="{B689E763-6859-4479-9BD2-B3C90363A427}" presName="parentText" presStyleLbl="node1" presStyleIdx="1" presStyleCnt="4">
        <dgm:presLayoutVars>
          <dgm:chMax val="0"/>
          <dgm:bulletEnabled val="1"/>
        </dgm:presLayoutVars>
      </dgm:prSet>
      <dgm:spPr>
        <a:xfrm>
          <a:off x="447040" y="1110271"/>
          <a:ext cx="6258560" cy="678960"/>
        </a:xfrm>
        <a:prstGeom prst="roundRect">
          <a:avLst/>
        </a:prstGeom>
      </dgm:spPr>
    </dgm:pt>
    <dgm:pt modelId="{D0BFE65A-0C46-4403-9698-1D0887AF2F16}" type="pres">
      <dgm:prSet presAssocID="{B689E763-6859-4479-9BD2-B3C90363A427}" presName="negativeSpace" presStyleCnt="0"/>
      <dgm:spPr/>
    </dgm:pt>
    <dgm:pt modelId="{740C4D36-C423-434C-ABD4-314165C00CE9}" type="pres">
      <dgm:prSet presAssocID="{B689E763-6859-4479-9BD2-B3C90363A427}" presName="childText" presStyleLbl="conFgAcc1" presStyleIdx="1" presStyleCnt="4">
        <dgm:presLayoutVars>
          <dgm:bulletEnabled val="1"/>
        </dgm:presLayoutVars>
      </dgm:prSet>
      <dgm:spPr/>
    </dgm:pt>
    <dgm:pt modelId="{984DB7B9-8252-4B20-BABE-D217ABC29F73}" type="pres">
      <dgm:prSet presAssocID="{2E6D1DBE-E011-4207-A6DD-D7B43AC59B7D}" presName="spaceBetweenRectangles" presStyleCnt="0"/>
      <dgm:spPr/>
    </dgm:pt>
    <dgm:pt modelId="{C5270C2E-B16A-4A65-A7D0-492D6883B9CC}" type="pres">
      <dgm:prSet presAssocID="{A0A85BBE-C642-4771-8EE3-500E08CAAB12}" presName="parentLin" presStyleCnt="0"/>
      <dgm:spPr/>
    </dgm:pt>
    <dgm:pt modelId="{33E7B599-04E4-4098-805F-9F1F3CA0A642}" type="pres">
      <dgm:prSet presAssocID="{A0A85BBE-C642-4771-8EE3-500E08CAAB12}" presName="parentLeftMargin" presStyleLbl="node1" presStyleIdx="1" presStyleCnt="4"/>
      <dgm:spPr/>
    </dgm:pt>
    <dgm:pt modelId="{F12AAA99-0AB0-4143-9A3D-36C98959791B}" type="pres">
      <dgm:prSet presAssocID="{A0A85BBE-C642-4771-8EE3-500E08CAAB12}" presName="parentText" presStyleLbl="node1" presStyleIdx="2" presStyleCnt="4">
        <dgm:presLayoutVars>
          <dgm:chMax val="0"/>
          <dgm:bulletEnabled val="1"/>
        </dgm:presLayoutVars>
      </dgm:prSet>
      <dgm:spPr>
        <a:xfrm>
          <a:off x="447040" y="2153551"/>
          <a:ext cx="6258560" cy="678960"/>
        </a:xfrm>
        <a:prstGeom prst="roundRect">
          <a:avLst/>
        </a:prstGeom>
      </dgm:spPr>
    </dgm:pt>
    <dgm:pt modelId="{932CE3FB-BECB-40D6-BB2F-B33102F3590F}" type="pres">
      <dgm:prSet presAssocID="{A0A85BBE-C642-4771-8EE3-500E08CAAB12}" presName="negativeSpace" presStyleCnt="0"/>
      <dgm:spPr/>
    </dgm:pt>
    <dgm:pt modelId="{E94EC3B0-1405-4376-B878-40CEBE5427D3}" type="pres">
      <dgm:prSet presAssocID="{A0A85BBE-C642-4771-8EE3-500E08CAAB12}" presName="childText" presStyleLbl="conFgAcc1" presStyleIdx="2" presStyleCnt="4">
        <dgm:presLayoutVars>
          <dgm:bulletEnabled val="1"/>
        </dgm:presLayoutVars>
      </dgm:prSet>
      <dgm:spPr/>
    </dgm:pt>
    <dgm:pt modelId="{B867D7E0-FC7B-46E7-92E6-8D75067F485C}" type="pres">
      <dgm:prSet presAssocID="{A7993157-97D6-47D8-9635-9C3D3008F5C2}" presName="spaceBetweenRectangles" presStyleCnt="0"/>
      <dgm:spPr/>
    </dgm:pt>
    <dgm:pt modelId="{C43A1C4C-CD37-4D8B-8FF0-6C75B6BF5AE3}" type="pres">
      <dgm:prSet presAssocID="{6D727CBF-8C90-42C0-8F8D-7A9D0510EB66}" presName="parentLin" presStyleCnt="0"/>
      <dgm:spPr/>
    </dgm:pt>
    <dgm:pt modelId="{0820A649-A5DE-42F6-810D-5E06381C2777}" type="pres">
      <dgm:prSet presAssocID="{6D727CBF-8C90-42C0-8F8D-7A9D0510EB66}" presName="parentLeftMargin" presStyleLbl="node1" presStyleIdx="2" presStyleCnt="4"/>
      <dgm:spPr/>
    </dgm:pt>
    <dgm:pt modelId="{962AF5E6-5B52-43F8-B2C2-903C8867A80E}" type="pres">
      <dgm:prSet presAssocID="{6D727CBF-8C90-42C0-8F8D-7A9D0510EB66}" presName="parentText" presStyleLbl="node1" presStyleIdx="3" presStyleCnt="4">
        <dgm:presLayoutVars>
          <dgm:chMax val="0"/>
          <dgm:bulletEnabled val="1"/>
        </dgm:presLayoutVars>
      </dgm:prSet>
      <dgm:spPr>
        <a:xfrm>
          <a:off x="447040" y="3196831"/>
          <a:ext cx="6258560" cy="678960"/>
        </a:xfrm>
        <a:prstGeom prst="roundRect">
          <a:avLst/>
        </a:prstGeom>
      </dgm:spPr>
    </dgm:pt>
    <dgm:pt modelId="{0F839D19-A611-4E10-BADD-E3390A5F330F}" type="pres">
      <dgm:prSet presAssocID="{6D727CBF-8C90-42C0-8F8D-7A9D0510EB66}" presName="negativeSpace" presStyleCnt="0"/>
      <dgm:spPr/>
    </dgm:pt>
    <dgm:pt modelId="{0A898EA8-235C-4F54-906E-2CD970C8769C}" type="pres">
      <dgm:prSet presAssocID="{6D727CBF-8C90-42C0-8F8D-7A9D0510EB66}" presName="childText" presStyleLbl="conFgAcc1" presStyleIdx="3" presStyleCnt="4">
        <dgm:presLayoutVars>
          <dgm:bulletEnabled val="1"/>
        </dgm:presLayoutVars>
      </dgm:prSet>
      <dgm:spPr/>
    </dgm:pt>
  </dgm:ptLst>
  <dgm:cxnLst>
    <dgm:cxn modelId="{98F94515-A5E6-4869-ACC7-6787C29E5FFA}" type="presOf" srcId="{EF3F2CB7-4716-4CE0-9CCE-D604FA6D5428}" destId="{A3FF41BD-C8CF-4096-9B0B-C6F5CD6D959B}" srcOrd="0" destOrd="0" presId="urn:microsoft.com/office/officeart/2005/8/layout/list1"/>
    <dgm:cxn modelId="{C8815E16-2C13-4131-AF70-C3047876DD19}" type="presOf" srcId="{6D727CBF-8C90-42C0-8F8D-7A9D0510EB66}" destId="{962AF5E6-5B52-43F8-B2C2-903C8867A80E}" srcOrd="1" destOrd="0" presId="urn:microsoft.com/office/officeart/2005/8/layout/list1"/>
    <dgm:cxn modelId="{331CD724-7236-429C-B134-16166CCF6C21}" type="presOf" srcId="{A0A85BBE-C642-4771-8EE3-500E08CAAB12}" destId="{33E7B599-04E4-4098-805F-9F1F3CA0A642}" srcOrd="0" destOrd="0" presId="urn:microsoft.com/office/officeart/2005/8/layout/list1"/>
    <dgm:cxn modelId="{36B4AC5E-EFB2-45AC-8F09-7DE33E67B84F}" type="presOf" srcId="{6D727CBF-8C90-42C0-8F8D-7A9D0510EB66}" destId="{0820A649-A5DE-42F6-810D-5E06381C2777}" srcOrd="0" destOrd="0" presId="urn:microsoft.com/office/officeart/2005/8/layout/list1"/>
    <dgm:cxn modelId="{A591F545-35BA-4D66-A535-60928FBE25B8}" srcId="{EF3F2CB7-4716-4CE0-9CCE-D604FA6D5428}" destId="{9ADEDEFA-533A-45D8-8167-65051FF75448}" srcOrd="0" destOrd="0" parTransId="{63CAA33C-053D-4443-AA5F-ACF17444B150}" sibTransId="{903B6310-3B42-46A0-AE21-0362CE2451A9}"/>
    <dgm:cxn modelId="{94DB5A6A-2F0E-4161-BC53-703A9AFFB19A}" type="presOf" srcId="{B689E763-6859-4479-9BD2-B3C90363A427}" destId="{E6CFCB35-0C7F-4E18-BE02-1F7C8F3206D4}" srcOrd="0" destOrd="0" presId="urn:microsoft.com/office/officeart/2005/8/layout/list1"/>
    <dgm:cxn modelId="{94021B53-1B14-4ECC-A0B8-25922BBE4212}" srcId="{EF3F2CB7-4716-4CE0-9CCE-D604FA6D5428}" destId="{A0A85BBE-C642-4771-8EE3-500E08CAAB12}" srcOrd="2" destOrd="0" parTransId="{85FA0AD2-CF23-4B03-9E59-1DF01C837E74}" sibTransId="{A7993157-97D6-47D8-9635-9C3D3008F5C2}"/>
    <dgm:cxn modelId="{7A24B785-A139-4995-A0E4-8DBB6809FD93}" type="presOf" srcId="{9ADEDEFA-533A-45D8-8167-65051FF75448}" destId="{2DC81FB4-8D05-4487-BBFA-6A51DF7757AB}" srcOrd="1" destOrd="0" presId="urn:microsoft.com/office/officeart/2005/8/layout/list1"/>
    <dgm:cxn modelId="{65BD249D-EC41-4567-99EB-C4852FAF45A7}" srcId="{EF3F2CB7-4716-4CE0-9CCE-D604FA6D5428}" destId="{B689E763-6859-4479-9BD2-B3C90363A427}" srcOrd="1" destOrd="0" parTransId="{4C1A75F3-1829-4EB8-9FD8-E4284796CBE2}" sibTransId="{2E6D1DBE-E011-4207-A6DD-D7B43AC59B7D}"/>
    <dgm:cxn modelId="{C33CB19D-9147-4D89-A158-FD23841EAB01}" type="presOf" srcId="{9ADEDEFA-533A-45D8-8167-65051FF75448}" destId="{1553ECDD-4678-47BB-8FD2-CC054BAB52CE}" srcOrd="0" destOrd="0" presId="urn:microsoft.com/office/officeart/2005/8/layout/list1"/>
    <dgm:cxn modelId="{96A585B0-07D9-4AB9-B1D6-705A0FEE1656}" type="presOf" srcId="{A0A85BBE-C642-4771-8EE3-500E08CAAB12}" destId="{F12AAA99-0AB0-4143-9A3D-36C98959791B}" srcOrd="1" destOrd="0" presId="urn:microsoft.com/office/officeart/2005/8/layout/list1"/>
    <dgm:cxn modelId="{C67AE7C9-E1FE-4872-8E39-0951E9FBC872}" srcId="{EF3F2CB7-4716-4CE0-9CCE-D604FA6D5428}" destId="{6D727CBF-8C90-42C0-8F8D-7A9D0510EB66}" srcOrd="3" destOrd="0" parTransId="{519F65E6-2CEF-4033-9DAA-3F54447C717D}" sibTransId="{2BB6C436-BC5F-477B-8364-7828A56D1EB8}"/>
    <dgm:cxn modelId="{A3F440D9-A97D-45BB-AAD4-8FC2AFB27865}" type="presOf" srcId="{B689E763-6859-4479-9BD2-B3C90363A427}" destId="{B94CD688-0014-472F-89DE-712CD846029F}" srcOrd="1" destOrd="0" presId="urn:microsoft.com/office/officeart/2005/8/layout/list1"/>
    <dgm:cxn modelId="{59D5382A-59AB-4318-BB9A-487FF61A1FF0}" type="presParOf" srcId="{A3FF41BD-C8CF-4096-9B0B-C6F5CD6D959B}" destId="{50DB5B9B-3E7E-4202-8540-266E562EF80C}" srcOrd="0" destOrd="0" presId="urn:microsoft.com/office/officeart/2005/8/layout/list1"/>
    <dgm:cxn modelId="{CC51547D-D7A0-4133-B26A-C08470412532}" type="presParOf" srcId="{50DB5B9B-3E7E-4202-8540-266E562EF80C}" destId="{1553ECDD-4678-47BB-8FD2-CC054BAB52CE}" srcOrd="0" destOrd="0" presId="urn:microsoft.com/office/officeart/2005/8/layout/list1"/>
    <dgm:cxn modelId="{D61A1627-E1D9-4902-8764-776DFA6E62D3}" type="presParOf" srcId="{50DB5B9B-3E7E-4202-8540-266E562EF80C}" destId="{2DC81FB4-8D05-4487-BBFA-6A51DF7757AB}" srcOrd="1" destOrd="0" presId="urn:microsoft.com/office/officeart/2005/8/layout/list1"/>
    <dgm:cxn modelId="{E423358B-88D1-4FE2-8DA1-D1F84B7E5466}" type="presParOf" srcId="{A3FF41BD-C8CF-4096-9B0B-C6F5CD6D959B}" destId="{95BC7A29-9A6A-4856-AB54-9D5EE0ED0F79}" srcOrd="1" destOrd="0" presId="urn:microsoft.com/office/officeart/2005/8/layout/list1"/>
    <dgm:cxn modelId="{4BB2F44C-F366-4E8B-90CA-0F9429A815D8}" type="presParOf" srcId="{A3FF41BD-C8CF-4096-9B0B-C6F5CD6D959B}" destId="{A4761F19-CE89-4E34-AB27-9C0709BE83BD}" srcOrd="2" destOrd="0" presId="urn:microsoft.com/office/officeart/2005/8/layout/list1"/>
    <dgm:cxn modelId="{EC24E66F-5D38-4834-ACD2-8C7A8C9DC797}" type="presParOf" srcId="{A3FF41BD-C8CF-4096-9B0B-C6F5CD6D959B}" destId="{D8237D1D-F99E-4DEB-A39D-29512B40EE0B}" srcOrd="3" destOrd="0" presId="urn:microsoft.com/office/officeart/2005/8/layout/list1"/>
    <dgm:cxn modelId="{A2809822-8F35-40D7-8A63-B9175CD2E2FE}" type="presParOf" srcId="{A3FF41BD-C8CF-4096-9B0B-C6F5CD6D959B}" destId="{7B949C7E-96AB-435A-A465-02570B144A23}" srcOrd="4" destOrd="0" presId="urn:microsoft.com/office/officeart/2005/8/layout/list1"/>
    <dgm:cxn modelId="{D9B9EA26-AA55-4F04-8C53-A32144569046}" type="presParOf" srcId="{7B949C7E-96AB-435A-A465-02570B144A23}" destId="{E6CFCB35-0C7F-4E18-BE02-1F7C8F3206D4}" srcOrd="0" destOrd="0" presId="urn:microsoft.com/office/officeart/2005/8/layout/list1"/>
    <dgm:cxn modelId="{DE24A5DD-F3AC-4292-9390-EC3B5356987C}" type="presParOf" srcId="{7B949C7E-96AB-435A-A465-02570B144A23}" destId="{B94CD688-0014-472F-89DE-712CD846029F}" srcOrd="1" destOrd="0" presId="urn:microsoft.com/office/officeart/2005/8/layout/list1"/>
    <dgm:cxn modelId="{D8667B1F-B076-4912-99B4-1ABA65B4CA28}" type="presParOf" srcId="{A3FF41BD-C8CF-4096-9B0B-C6F5CD6D959B}" destId="{D0BFE65A-0C46-4403-9698-1D0887AF2F16}" srcOrd="5" destOrd="0" presId="urn:microsoft.com/office/officeart/2005/8/layout/list1"/>
    <dgm:cxn modelId="{385E91BB-E52D-4CA7-8BF8-1DCD0D5000A9}" type="presParOf" srcId="{A3FF41BD-C8CF-4096-9B0B-C6F5CD6D959B}" destId="{740C4D36-C423-434C-ABD4-314165C00CE9}" srcOrd="6" destOrd="0" presId="urn:microsoft.com/office/officeart/2005/8/layout/list1"/>
    <dgm:cxn modelId="{A4D6A2F3-71FE-4AA1-82B6-5925A898C807}" type="presParOf" srcId="{A3FF41BD-C8CF-4096-9B0B-C6F5CD6D959B}" destId="{984DB7B9-8252-4B20-BABE-D217ABC29F73}" srcOrd="7" destOrd="0" presId="urn:microsoft.com/office/officeart/2005/8/layout/list1"/>
    <dgm:cxn modelId="{83EBA972-CFCD-44C3-8F0E-5081AD28AFE1}" type="presParOf" srcId="{A3FF41BD-C8CF-4096-9B0B-C6F5CD6D959B}" destId="{C5270C2E-B16A-4A65-A7D0-492D6883B9CC}" srcOrd="8" destOrd="0" presId="urn:microsoft.com/office/officeart/2005/8/layout/list1"/>
    <dgm:cxn modelId="{206DDA08-306D-4B5E-9585-20229EF0DAE6}" type="presParOf" srcId="{C5270C2E-B16A-4A65-A7D0-492D6883B9CC}" destId="{33E7B599-04E4-4098-805F-9F1F3CA0A642}" srcOrd="0" destOrd="0" presId="urn:microsoft.com/office/officeart/2005/8/layout/list1"/>
    <dgm:cxn modelId="{9AB6F40B-7AB4-4876-B11F-BBA75833F1E2}" type="presParOf" srcId="{C5270C2E-B16A-4A65-A7D0-492D6883B9CC}" destId="{F12AAA99-0AB0-4143-9A3D-36C98959791B}" srcOrd="1" destOrd="0" presId="urn:microsoft.com/office/officeart/2005/8/layout/list1"/>
    <dgm:cxn modelId="{632BCF05-3415-452E-B7CD-92117DD774C0}" type="presParOf" srcId="{A3FF41BD-C8CF-4096-9B0B-C6F5CD6D959B}" destId="{932CE3FB-BECB-40D6-BB2F-B33102F3590F}" srcOrd="9" destOrd="0" presId="urn:microsoft.com/office/officeart/2005/8/layout/list1"/>
    <dgm:cxn modelId="{759A0CD2-D064-4BDF-8C73-08DA0101576A}" type="presParOf" srcId="{A3FF41BD-C8CF-4096-9B0B-C6F5CD6D959B}" destId="{E94EC3B0-1405-4376-B878-40CEBE5427D3}" srcOrd="10" destOrd="0" presId="urn:microsoft.com/office/officeart/2005/8/layout/list1"/>
    <dgm:cxn modelId="{8D2F1D4F-F7FF-4555-A606-9B819709961E}" type="presParOf" srcId="{A3FF41BD-C8CF-4096-9B0B-C6F5CD6D959B}" destId="{B867D7E0-FC7B-46E7-92E6-8D75067F485C}" srcOrd="11" destOrd="0" presId="urn:microsoft.com/office/officeart/2005/8/layout/list1"/>
    <dgm:cxn modelId="{58E75F57-1F9D-4196-A7B0-F138CA2CFA44}" type="presParOf" srcId="{A3FF41BD-C8CF-4096-9B0B-C6F5CD6D959B}" destId="{C43A1C4C-CD37-4D8B-8FF0-6C75B6BF5AE3}" srcOrd="12" destOrd="0" presId="urn:microsoft.com/office/officeart/2005/8/layout/list1"/>
    <dgm:cxn modelId="{61C38A47-6D58-487F-8AE1-B911D61C5618}" type="presParOf" srcId="{C43A1C4C-CD37-4D8B-8FF0-6C75B6BF5AE3}" destId="{0820A649-A5DE-42F6-810D-5E06381C2777}" srcOrd="0" destOrd="0" presId="urn:microsoft.com/office/officeart/2005/8/layout/list1"/>
    <dgm:cxn modelId="{58B76D6A-111B-438E-8FED-6762516C9A5C}" type="presParOf" srcId="{C43A1C4C-CD37-4D8B-8FF0-6C75B6BF5AE3}" destId="{962AF5E6-5B52-43F8-B2C2-903C8867A80E}" srcOrd="1" destOrd="0" presId="urn:microsoft.com/office/officeart/2005/8/layout/list1"/>
    <dgm:cxn modelId="{6318DB67-46EB-480B-809C-CDFC08688126}" type="presParOf" srcId="{A3FF41BD-C8CF-4096-9B0B-C6F5CD6D959B}" destId="{0F839D19-A611-4E10-BADD-E3390A5F330F}" srcOrd="13" destOrd="0" presId="urn:microsoft.com/office/officeart/2005/8/layout/list1"/>
    <dgm:cxn modelId="{B9334945-AE6E-4313-82F0-60B574BCDD36}" type="presParOf" srcId="{A3FF41BD-C8CF-4096-9B0B-C6F5CD6D959B}" destId="{0A898EA8-235C-4F54-906E-2CD970C8769C}" srcOrd="14"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333577C3-0FF8-4867-B48A-402A8249A51F}" type="doc">
      <dgm:prSet loTypeId="urn:microsoft.com/office/officeart/2005/8/layout/chevron2" loCatId="list" qsTypeId="urn:microsoft.com/office/officeart/2005/8/quickstyle/simple1" qsCatId="simple" csTypeId="urn:microsoft.com/office/officeart/2005/8/colors/accent1_2" csCatId="accent1" phldr="1"/>
      <dgm:spPr/>
      <dgm:t>
        <a:bodyPr/>
        <a:lstStyle/>
        <a:p>
          <a:endParaRPr lang="en-US"/>
        </a:p>
      </dgm:t>
    </dgm:pt>
    <dgm:pt modelId="{E1AF1E5F-CBB3-49D3-891B-78F9C92F10A3}">
      <dgm:prSet phldrT="[Text]" custT="1"/>
      <dgm:spPr>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gm:spPr>
      <dgm:t>
        <a:bodyPr spcFirstLastPara="0" vert="horz" wrap="square" lIns="17780" tIns="17780" rIns="17780" bIns="17780" numCol="1" spcCol="1270" anchor="ctr" anchorCtr="0"/>
        <a:lstStyle/>
        <a:p>
          <a:pPr marL="0" lvl="0" indent="0" algn="ctr" defTabSz="1244600">
            <a:lnSpc>
              <a:spcPct val="90000"/>
            </a:lnSpc>
            <a:spcBef>
              <a:spcPct val="0"/>
            </a:spcBef>
            <a:spcAft>
              <a:spcPct val="35000"/>
            </a:spcAft>
            <a:buNone/>
          </a:pPr>
          <a:r>
            <a:rPr lang="en-US" sz="2800" kern="1200">
              <a:solidFill>
                <a:prstClr val="white"/>
              </a:solidFill>
              <a:latin typeface="Bernard MT Condensed" panose="02050806060905020404" pitchFamily="18" charset="0"/>
              <a:ea typeface="+mn-ea"/>
              <a:cs typeface="+mn-cs"/>
            </a:rPr>
            <a:t>2</a:t>
          </a:r>
        </a:p>
      </dgm:t>
    </dgm:pt>
    <dgm:pt modelId="{5575BD45-D7C7-410A-98C4-C33983B85528}" type="parTrans" cxnId="{A6F1E166-ADFC-42AC-85E8-48031EB7FE45}">
      <dgm:prSet/>
      <dgm:spPr/>
      <dgm:t>
        <a:bodyPr/>
        <a:lstStyle/>
        <a:p>
          <a:endParaRPr lang="en-US"/>
        </a:p>
      </dgm:t>
    </dgm:pt>
    <dgm:pt modelId="{5D4903E7-69A3-456D-BF24-C6D2A242575E}" type="sibTrans" cxnId="{A6F1E166-ADFC-42AC-85E8-48031EB7FE45}">
      <dgm:prSet/>
      <dgm:spPr/>
      <dgm:t>
        <a:bodyPr/>
        <a:lstStyle/>
        <a:p>
          <a:endParaRPr lang="en-US"/>
        </a:p>
      </dgm:t>
    </dgm:pt>
    <dgm:pt modelId="{688212DA-F7CC-4394-8C38-2FB6359FAED6}">
      <dgm:prSet phldrT="[Text]" custT="1"/>
      <dgm:spPr>
        <a:solidFill>
          <a:prstClr val="white">
            <a:alpha val="90000"/>
            <a:hueOff val="0"/>
            <a:satOff val="0"/>
            <a:lumOff val="0"/>
            <a:alphaOff val="0"/>
          </a:prstClr>
        </a:solidFill>
        <a:ln w="12700" cap="flat" cmpd="sng" algn="ctr">
          <a:solidFill>
            <a:srgbClr val="3494BA">
              <a:hueOff val="0"/>
              <a:satOff val="0"/>
              <a:lumOff val="0"/>
              <a:alphaOff val="0"/>
            </a:srgbClr>
          </a:solidFill>
          <a:prstDash val="solid"/>
          <a:miter lim="800000"/>
        </a:ln>
        <a:effectLst/>
      </dgm:spPr>
      <dgm:t>
        <a:bodyPr spcFirstLastPara="0" vert="horz" wrap="square" lIns="142240" tIns="12700" rIns="12700" bIns="12700" numCol="1" spcCol="1270" anchor="ctr" anchorCtr="0"/>
        <a:lstStyle/>
        <a:p>
          <a:pPr marL="228600" lvl="1" indent="-228600" algn="l" defTabSz="889000">
            <a:lnSpc>
              <a:spcPct val="90000"/>
            </a:lnSpc>
            <a:spcBef>
              <a:spcPct val="0"/>
            </a:spcBef>
            <a:spcAft>
              <a:spcPct val="15000"/>
            </a:spcAft>
            <a:buChar char="•"/>
          </a:pPr>
          <a:r>
            <a:rPr lang="en-US" sz="2000" kern="1200">
              <a:solidFill>
                <a:prstClr val="black"/>
              </a:solidFill>
              <a:latin typeface="Bahnschrift" panose="020B0502040204020203" pitchFamily="34" charset="0"/>
              <a:ea typeface="+mn-ea"/>
              <a:cs typeface="+mn-cs"/>
            </a:rPr>
            <a:t>Learn about the scale of MES, visit the workshop using the system</a:t>
          </a:r>
        </a:p>
      </dgm:t>
    </dgm:pt>
    <dgm:pt modelId="{0592FD2A-28C7-4978-8CF8-DCC7914553E6}" type="parTrans" cxnId="{0A1D171B-4481-4EC8-B261-9A3C1786AC45}">
      <dgm:prSet/>
      <dgm:spPr/>
      <dgm:t>
        <a:bodyPr/>
        <a:lstStyle/>
        <a:p>
          <a:endParaRPr lang="en-US"/>
        </a:p>
      </dgm:t>
    </dgm:pt>
    <dgm:pt modelId="{F9623BA5-4230-461C-A1C6-5DFBAF981C8B}" type="sibTrans" cxnId="{0A1D171B-4481-4EC8-B261-9A3C1786AC45}">
      <dgm:prSet/>
      <dgm:spPr/>
      <dgm:t>
        <a:bodyPr/>
        <a:lstStyle/>
        <a:p>
          <a:endParaRPr lang="en-US"/>
        </a:p>
      </dgm:t>
    </dgm:pt>
    <dgm:pt modelId="{B53DFB50-7EEE-486E-ADB4-84A95AB9DC9C}">
      <dgm:prSet phldrT="[Text]" custT="1"/>
      <dgm:spPr>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gm:spPr>
      <dgm:t>
        <a:bodyPr spcFirstLastPara="0" vert="horz" wrap="square" lIns="17780" tIns="17780" rIns="17780" bIns="17780" numCol="1" spcCol="1270" anchor="ctr" anchorCtr="0"/>
        <a:lstStyle/>
        <a:p>
          <a:r>
            <a:rPr lang="en-US" sz="2800" kern="1200">
              <a:solidFill>
                <a:prstClr val="white"/>
              </a:solidFill>
              <a:latin typeface="Bernard MT Condensed" panose="02050806060905020404" pitchFamily="18" charset="0"/>
              <a:ea typeface="+mn-ea"/>
              <a:cs typeface="+mn-cs"/>
            </a:rPr>
            <a:t>1</a:t>
          </a:r>
        </a:p>
      </dgm:t>
    </dgm:pt>
    <dgm:pt modelId="{AF6EE520-8DD6-4AFC-B2AD-64DFC7156563}" type="parTrans" cxnId="{5667BE73-1580-4A39-950F-B47DA2660710}">
      <dgm:prSet/>
      <dgm:spPr/>
      <dgm:t>
        <a:bodyPr/>
        <a:lstStyle/>
        <a:p>
          <a:endParaRPr lang="en-US"/>
        </a:p>
      </dgm:t>
    </dgm:pt>
    <dgm:pt modelId="{28CFB21B-BB09-4649-9705-7E35A4400141}" type="sibTrans" cxnId="{5667BE73-1580-4A39-950F-B47DA2660710}">
      <dgm:prSet/>
      <dgm:spPr/>
      <dgm:t>
        <a:bodyPr/>
        <a:lstStyle/>
        <a:p>
          <a:endParaRPr lang="en-US"/>
        </a:p>
      </dgm:t>
    </dgm:pt>
    <dgm:pt modelId="{0F188017-B50A-4896-AE76-C55CEE819FB0}">
      <dgm:prSet phldrT="[Text]" custT="1"/>
      <dgm:spPr>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gm:spPr>
      <dgm:t>
        <a:bodyPr spcFirstLastPara="0" vert="horz" wrap="square" lIns="17780" tIns="17780" rIns="17780" bIns="17780" numCol="1" spcCol="1270" anchor="ctr" anchorCtr="0"/>
        <a:lstStyle/>
        <a:p>
          <a:pPr marL="0" lvl="0" indent="0" algn="ctr" defTabSz="1244600">
            <a:lnSpc>
              <a:spcPct val="90000"/>
            </a:lnSpc>
            <a:spcBef>
              <a:spcPct val="0"/>
            </a:spcBef>
            <a:spcAft>
              <a:spcPct val="35000"/>
            </a:spcAft>
            <a:buNone/>
          </a:pPr>
          <a:r>
            <a:rPr lang="en-US" sz="2800" kern="1200">
              <a:solidFill>
                <a:prstClr val="white"/>
              </a:solidFill>
              <a:latin typeface="Bernard MT Condensed" panose="02050806060905020404" pitchFamily="18" charset="0"/>
              <a:ea typeface="+mn-ea"/>
              <a:cs typeface="+mn-cs"/>
            </a:rPr>
            <a:t>4</a:t>
          </a:r>
        </a:p>
      </dgm:t>
    </dgm:pt>
    <dgm:pt modelId="{0968E495-0C72-4EF8-8918-549EA288E49C}" type="parTrans" cxnId="{E4B53B05-4469-4886-9CC0-BD6BF18F8125}">
      <dgm:prSet/>
      <dgm:spPr/>
      <dgm:t>
        <a:bodyPr/>
        <a:lstStyle/>
        <a:p>
          <a:endParaRPr lang="en-US"/>
        </a:p>
      </dgm:t>
    </dgm:pt>
    <dgm:pt modelId="{7C6D205F-D2FE-4E19-9D83-1699D82D0EB6}" type="sibTrans" cxnId="{E4B53B05-4469-4886-9CC0-BD6BF18F8125}">
      <dgm:prSet/>
      <dgm:spPr/>
      <dgm:t>
        <a:bodyPr/>
        <a:lstStyle/>
        <a:p>
          <a:endParaRPr lang="en-US"/>
        </a:p>
      </dgm:t>
    </dgm:pt>
    <dgm:pt modelId="{9F2080EC-DB77-4364-A529-0E8EDCAA36FD}">
      <dgm:prSet phldrT="[Text]" custT="1"/>
      <dgm:spPr>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gm:spPr>
      <dgm:t>
        <a:bodyPr spcFirstLastPara="0" vert="horz" wrap="square" lIns="17780" tIns="17780" rIns="17780" bIns="17780" numCol="1" spcCol="1270" anchor="ctr" anchorCtr="0"/>
        <a:lstStyle/>
        <a:p>
          <a:pPr marL="0" lvl="0" indent="0" algn="ctr" defTabSz="1244600">
            <a:lnSpc>
              <a:spcPct val="90000"/>
            </a:lnSpc>
            <a:spcBef>
              <a:spcPct val="0"/>
            </a:spcBef>
            <a:spcAft>
              <a:spcPct val="35000"/>
            </a:spcAft>
            <a:buNone/>
          </a:pPr>
          <a:r>
            <a:rPr lang="en-US" sz="2800" kern="1200">
              <a:solidFill>
                <a:prstClr val="white"/>
              </a:solidFill>
              <a:latin typeface="Bernard MT Condensed" panose="02050806060905020404" pitchFamily="18" charset="0"/>
              <a:ea typeface="+mn-ea"/>
              <a:cs typeface="+mn-cs"/>
            </a:rPr>
            <a:t>3</a:t>
          </a:r>
        </a:p>
      </dgm:t>
    </dgm:pt>
    <dgm:pt modelId="{78086464-E821-44C0-88F0-85A5CC543030}" type="parTrans" cxnId="{75F23934-A565-461B-A510-6C56A878BA14}">
      <dgm:prSet/>
      <dgm:spPr/>
      <dgm:t>
        <a:bodyPr/>
        <a:lstStyle/>
        <a:p>
          <a:endParaRPr lang="en-US"/>
        </a:p>
      </dgm:t>
    </dgm:pt>
    <dgm:pt modelId="{B49D13F6-9345-48C9-931F-3D693927E270}" type="sibTrans" cxnId="{75F23934-A565-461B-A510-6C56A878BA14}">
      <dgm:prSet/>
      <dgm:spPr/>
      <dgm:t>
        <a:bodyPr/>
        <a:lstStyle/>
        <a:p>
          <a:endParaRPr lang="en-US"/>
        </a:p>
      </dgm:t>
    </dgm:pt>
    <dgm:pt modelId="{D2E24FA2-BA15-4999-968B-8059A810A6D4}">
      <dgm:prSet phldrT="[Text]" custT="1"/>
      <dgm:spPr>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gm:spPr>
      <dgm:t>
        <a:bodyPr spcFirstLastPara="0" vert="horz" wrap="square" lIns="17780" tIns="17780" rIns="17780" bIns="17780" numCol="1" spcCol="1270" anchor="ctr" anchorCtr="0"/>
        <a:lstStyle/>
        <a:p>
          <a:pPr marL="0" lvl="0" indent="0" algn="ctr" defTabSz="1244600">
            <a:lnSpc>
              <a:spcPct val="90000"/>
            </a:lnSpc>
            <a:spcBef>
              <a:spcPct val="0"/>
            </a:spcBef>
            <a:spcAft>
              <a:spcPct val="35000"/>
            </a:spcAft>
            <a:buNone/>
          </a:pPr>
          <a:r>
            <a:rPr lang="en-US" sz="2800" kern="1200">
              <a:solidFill>
                <a:prstClr val="white"/>
              </a:solidFill>
              <a:latin typeface="Bernard MT Condensed" panose="02050806060905020404" pitchFamily="18" charset="0"/>
              <a:ea typeface="+mn-ea"/>
              <a:cs typeface="+mn-cs"/>
            </a:rPr>
            <a:t>5</a:t>
          </a:r>
        </a:p>
      </dgm:t>
    </dgm:pt>
    <dgm:pt modelId="{4DBBA54C-0328-469D-BC1D-252564292558}" type="parTrans" cxnId="{492153A7-CC93-4A50-AB2B-5E146A2F7E6E}">
      <dgm:prSet/>
      <dgm:spPr/>
      <dgm:t>
        <a:bodyPr/>
        <a:lstStyle/>
        <a:p>
          <a:endParaRPr lang="en-US"/>
        </a:p>
      </dgm:t>
    </dgm:pt>
    <dgm:pt modelId="{F6145736-8455-44D3-B4B5-DF13478F1A84}" type="sibTrans" cxnId="{492153A7-CC93-4A50-AB2B-5E146A2F7E6E}">
      <dgm:prSet/>
      <dgm:spPr/>
      <dgm:t>
        <a:bodyPr/>
        <a:lstStyle/>
        <a:p>
          <a:endParaRPr lang="en-US"/>
        </a:p>
      </dgm:t>
    </dgm:pt>
    <dgm:pt modelId="{716AD987-92F8-4E48-AAB6-D75DFE75724C}">
      <dgm:prSet custT="1"/>
      <dgm:spPr/>
      <dgm:t>
        <a:bodyPr/>
        <a:lstStyle/>
        <a:p>
          <a:r>
            <a:rPr lang="en-US" sz="2000">
              <a:solidFill>
                <a:schemeClr val="tx1"/>
              </a:solidFill>
              <a:latin typeface="Bahnschrift" panose="020B0502040204020203" pitchFamily="34" charset="0"/>
              <a:ea typeface="+mn-ea"/>
              <a:cs typeface="+mn-cs"/>
            </a:rPr>
            <a:t>Trained in company rules and regulations</a:t>
          </a:r>
          <a:endParaRPr lang="en-US" sz="2000">
            <a:latin typeface="Bernard MT Condensed" panose="02050806060905020404" pitchFamily="18" charset="0"/>
          </a:endParaRPr>
        </a:p>
      </dgm:t>
    </dgm:pt>
    <dgm:pt modelId="{74AF6143-B9A0-4085-8D2B-C00C549144D1}" type="parTrans" cxnId="{E0AFEE8A-AF2E-447E-B701-33CB95A5F693}">
      <dgm:prSet/>
      <dgm:spPr/>
      <dgm:t>
        <a:bodyPr/>
        <a:lstStyle/>
        <a:p>
          <a:endParaRPr lang="en-US"/>
        </a:p>
      </dgm:t>
    </dgm:pt>
    <dgm:pt modelId="{3783A0E7-8ECF-44C5-BE0C-2D956622685D}" type="sibTrans" cxnId="{E0AFEE8A-AF2E-447E-B701-33CB95A5F693}">
      <dgm:prSet/>
      <dgm:spPr/>
      <dgm:t>
        <a:bodyPr/>
        <a:lstStyle/>
        <a:p>
          <a:endParaRPr lang="en-US"/>
        </a:p>
      </dgm:t>
    </dgm:pt>
    <dgm:pt modelId="{48801677-8D43-4053-96D4-01FCC2B55A46}">
      <dgm:prSet custT="1"/>
      <dgm:spPr>
        <a:solidFill>
          <a:prstClr val="white">
            <a:alpha val="90000"/>
            <a:hueOff val="0"/>
            <a:satOff val="0"/>
            <a:lumOff val="0"/>
            <a:alphaOff val="0"/>
          </a:prstClr>
        </a:solidFill>
        <a:ln w="12700" cap="flat" cmpd="sng" algn="ctr">
          <a:solidFill>
            <a:srgbClr val="3494BA">
              <a:hueOff val="0"/>
              <a:satOff val="0"/>
              <a:lumOff val="0"/>
              <a:alphaOff val="0"/>
            </a:srgbClr>
          </a:solidFill>
          <a:prstDash val="solid"/>
          <a:miter lim="800000"/>
        </a:ln>
        <a:effectLst/>
      </dgm:spPr>
      <dgm:t>
        <a:bodyPr spcFirstLastPara="0" vert="horz" wrap="square" lIns="142240" tIns="12700" rIns="12700" bIns="12700" numCol="1" spcCol="1270" anchor="ctr" anchorCtr="0"/>
        <a:lstStyle/>
        <a:p>
          <a:pPr marL="228600" lvl="1" indent="-228600" algn="l" defTabSz="889000">
            <a:lnSpc>
              <a:spcPct val="90000"/>
            </a:lnSpc>
            <a:spcBef>
              <a:spcPct val="0"/>
            </a:spcBef>
            <a:spcAft>
              <a:spcPct val="15000"/>
            </a:spcAft>
            <a:buChar char="•"/>
          </a:pPr>
          <a:r>
            <a:rPr lang="en-US" sz="2000" kern="1200">
              <a:solidFill>
                <a:prstClr val="black"/>
              </a:solidFill>
              <a:latin typeface="Bahnschrift" panose="020B0502040204020203" pitchFamily="34" charset="0"/>
              <a:ea typeface="+mn-ea"/>
              <a:cs typeface="+mn-cs"/>
            </a:rPr>
            <a:t>Learn about the structure of MES : funtions , modules , database , ...</a:t>
          </a:r>
        </a:p>
      </dgm:t>
    </dgm:pt>
    <dgm:pt modelId="{18C94397-2C0F-497B-BA5B-C617D3DD6572}" type="parTrans" cxnId="{BFB4F142-ED11-489D-B4E1-8AED2C3B99B2}">
      <dgm:prSet/>
      <dgm:spPr/>
      <dgm:t>
        <a:bodyPr/>
        <a:lstStyle/>
        <a:p>
          <a:endParaRPr lang="en-US"/>
        </a:p>
      </dgm:t>
    </dgm:pt>
    <dgm:pt modelId="{528301E9-D403-40B0-8474-4982C5962C69}" type="sibTrans" cxnId="{BFB4F142-ED11-489D-B4E1-8AED2C3B99B2}">
      <dgm:prSet/>
      <dgm:spPr/>
      <dgm:t>
        <a:bodyPr/>
        <a:lstStyle/>
        <a:p>
          <a:endParaRPr lang="en-US"/>
        </a:p>
      </dgm:t>
    </dgm:pt>
    <dgm:pt modelId="{6E4EAB11-5C23-487F-9159-829D9DCD0781}">
      <dgm:prSet custT="1"/>
      <dgm:spPr>
        <a:solidFill>
          <a:prstClr val="white">
            <a:alpha val="90000"/>
            <a:hueOff val="0"/>
            <a:satOff val="0"/>
            <a:lumOff val="0"/>
            <a:alphaOff val="0"/>
          </a:prstClr>
        </a:solidFill>
        <a:ln w="12700" cap="flat" cmpd="sng" algn="ctr">
          <a:solidFill>
            <a:srgbClr val="3494BA">
              <a:hueOff val="0"/>
              <a:satOff val="0"/>
              <a:lumOff val="0"/>
              <a:alphaOff val="0"/>
            </a:srgbClr>
          </a:solidFill>
          <a:prstDash val="solid"/>
          <a:miter lim="800000"/>
        </a:ln>
        <a:effectLst/>
      </dgm:spPr>
      <dgm:t>
        <a:bodyPr spcFirstLastPara="0" vert="horz" wrap="square" lIns="142240" tIns="12700" rIns="12700" bIns="12700" numCol="1" spcCol="1270" anchor="ctr" anchorCtr="0"/>
        <a:lstStyle/>
        <a:p>
          <a:pPr marL="228600" lvl="1" indent="-228600" algn="l" defTabSz="889000">
            <a:lnSpc>
              <a:spcPct val="90000"/>
            </a:lnSpc>
            <a:spcBef>
              <a:spcPct val="0"/>
            </a:spcBef>
            <a:spcAft>
              <a:spcPct val="15000"/>
            </a:spcAft>
            <a:buChar char="•"/>
          </a:pPr>
          <a:r>
            <a:rPr lang="en-US" sz="2000" kern="1200">
              <a:solidFill>
                <a:prstClr val="black"/>
              </a:solidFill>
              <a:latin typeface="Bahnschrift" panose="020B0502040204020203" pitchFamily="34" charset="0"/>
              <a:ea typeface="+mn-ea"/>
              <a:cs typeface="+mn-cs"/>
            </a:rPr>
            <a:t>Make SOP and run demo for some workflows of MES : Create and run work order (Test Environment)</a:t>
          </a:r>
        </a:p>
      </dgm:t>
    </dgm:pt>
    <dgm:pt modelId="{3389BBC8-B877-44A3-9324-388BD6C974DF}" type="parTrans" cxnId="{478518F3-CEEA-43DC-805B-07A0C4979C94}">
      <dgm:prSet/>
      <dgm:spPr/>
      <dgm:t>
        <a:bodyPr/>
        <a:lstStyle/>
        <a:p>
          <a:endParaRPr lang="en-US"/>
        </a:p>
      </dgm:t>
    </dgm:pt>
    <dgm:pt modelId="{BE2A583C-4E9A-4190-8D24-F4127B441AB9}" type="sibTrans" cxnId="{478518F3-CEEA-43DC-805B-07A0C4979C94}">
      <dgm:prSet/>
      <dgm:spPr/>
      <dgm:t>
        <a:bodyPr/>
        <a:lstStyle/>
        <a:p>
          <a:endParaRPr lang="en-US"/>
        </a:p>
      </dgm:t>
    </dgm:pt>
    <dgm:pt modelId="{9876EAEC-8570-455A-A4A9-13F697133A79}">
      <dgm:prSet custT="1"/>
      <dgm:spPr>
        <a:solidFill>
          <a:prstClr val="white">
            <a:alpha val="90000"/>
            <a:hueOff val="0"/>
            <a:satOff val="0"/>
            <a:lumOff val="0"/>
            <a:alphaOff val="0"/>
          </a:prstClr>
        </a:solidFill>
        <a:ln w="12700" cap="flat" cmpd="sng" algn="ctr">
          <a:solidFill>
            <a:srgbClr val="3494BA">
              <a:hueOff val="0"/>
              <a:satOff val="0"/>
              <a:lumOff val="0"/>
              <a:alphaOff val="0"/>
            </a:srgbClr>
          </a:solidFill>
          <a:prstDash val="solid"/>
          <a:miter lim="800000"/>
        </a:ln>
        <a:effectLst/>
      </dgm:spPr>
      <dgm:t>
        <a:bodyPr spcFirstLastPara="0" vert="horz" wrap="square" lIns="142240" tIns="12700" rIns="12700" bIns="12700" numCol="1" spcCol="1270" anchor="ctr" anchorCtr="0"/>
        <a:lstStyle/>
        <a:p>
          <a:pPr marL="228600" lvl="1" indent="-228600" algn="l" defTabSz="889000">
            <a:lnSpc>
              <a:spcPct val="90000"/>
            </a:lnSpc>
            <a:spcBef>
              <a:spcPct val="0"/>
            </a:spcBef>
            <a:spcAft>
              <a:spcPct val="15000"/>
            </a:spcAft>
            <a:buChar char="•"/>
          </a:pPr>
          <a:r>
            <a:rPr lang="en-US" sz="2000" kern="1200">
              <a:solidFill>
                <a:prstClr val="black"/>
              </a:solidFill>
              <a:latin typeface="Bahnschrift" panose="020B0502040204020203" pitchFamily="34" charset="0"/>
              <a:ea typeface="+mn-ea"/>
              <a:cs typeface="+mn-cs"/>
            </a:rPr>
            <a:t>Read list of problems and how to solve them. </a:t>
          </a:r>
        </a:p>
      </dgm:t>
    </dgm:pt>
    <dgm:pt modelId="{FFA13430-AEEA-4F39-9F27-ED66BF378AC4}" type="parTrans" cxnId="{C1292718-98BD-4B11-97C1-C5B76CA1254F}">
      <dgm:prSet/>
      <dgm:spPr/>
      <dgm:t>
        <a:bodyPr/>
        <a:lstStyle/>
        <a:p>
          <a:endParaRPr lang="en-US"/>
        </a:p>
      </dgm:t>
    </dgm:pt>
    <dgm:pt modelId="{429D4F0F-9EFD-40DE-83C9-34EEEA48B33B}" type="sibTrans" cxnId="{C1292718-98BD-4B11-97C1-C5B76CA1254F}">
      <dgm:prSet/>
      <dgm:spPr/>
      <dgm:t>
        <a:bodyPr/>
        <a:lstStyle/>
        <a:p>
          <a:endParaRPr lang="en-US"/>
        </a:p>
      </dgm:t>
    </dgm:pt>
    <dgm:pt modelId="{538C4A98-E0D4-4ED1-BAFD-6D279272092E}" type="pres">
      <dgm:prSet presAssocID="{333577C3-0FF8-4867-B48A-402A8249A51F}" presName="linearFlow" presStyleCnt="0">
        <dgm:presLayoutVars>
          <dgm:dir/>
          <dgm:animLvl val="lvl"/>
          <dgm:resizeHandles val="exact"/>
        </dgm:presLayoutVars>
      </dgm:prSet>
      <dgm:spPr/>
    </dgm:pt>
    <dgm:pt modelId="{A6B50A1A-25DE-465E-89CD-188B1C8101DE}" type="pres">
      <dgm:prSet presAssocID="{B53DFB50-7EEE-486E-ADB4-84A95AB9DC9C}" presName="composite" presStyleCnt="0"/>
      <dgm:spPr/>
    </dgm:pt>
    <dgm:pt modelId="{137279A8-7E14-4A46-851D-CF3A8A037178}" type="pres">
      <dgm:prSet presAssocID="{B53DFB50-7EEE-486E-ADB4-84A95AB9DC9C}" presName="parentText" presStyleLbl="alignNode1" presStyleIdx="0" presStyleCnt="5">
        <dgm:presLayoutVars>
          <dgm:chMax val="1"/>
          <dgm:bulletEnabled val="1"/>
        </dgm:presLayoutVars>
      </dgm:prSet>
      <dgm:spPr>
        <a:xfrm rot="5400000">
          <a:off x="-142397" y="1806309"/>
          <a:ext cx="949315" cy="664521"/>
        </a:xfrm>
        <a:prstGeom prst="chevron">
          <a:avLst/>
        </a:prstGeom>
      </dgm:spPr>
    </dgm:pt>
    <dgm:pt modelId="{FC634D3E-E546-44B1-887D-7510F1F94139}" type="pres">
      <dgm:prSet presAssocID="{B53DFB50-7EEE-486E-ADB4-84A95AB9DC9C}" presName="descendantText" presStyleLbl="alignAcc1" presStyleIdx="0" presStyleCnt="5">
        <dgm:presLayoutVars>
          <dgm:bulletEnabled val="1"/>
        </dgm:presLayoutVars>
      </dgm:prSet>
      <dgm:spPr>
        <a:xfrm rot="5400000">
          <a:off x="4609586" y="-2281153"/>
          <a:ext cx="617055" cy="8507186"/>
        </a:xfrm>
        <a:prstGeom prst="round2SameRect">
          <a:avLst/>
        </a:prstGeom>
      </dgm:spPr>
    </dgm:pt>
    <dgm:pt modelId="{C446FDEF-D33A-4F7F-BB0D-8651DE1EE180}" type="pres">
      <dgm:prSet presAssocID="{28CFB21B-BB09-4649-9705-7E35A4400141}" presName="sp" presStyleCnt="0"/>
      <dgm:spPr/>
    </dgm:pt>
    <dgm:pt modelId="{ACDC64CA-CBAB-4F3A-AC49-91B20892EF10}" type="pres">
      <dgm:prSet presAssocID="{E1AF1E5F-CBB3-49D3-891B-78F9C92F10A3}" presName="composite" presStyleCnt="0"/>
      <dgm:spPr/>
    </dgm:pt>
    <dgm:pt modelId="{E87BC478-1207-4D99-8D44-E6E5C62EDC7A}" type="pres">
      <dgm:prSet presAssocID="{E1AF1E5F-CBB3-49D3-891B-78F9C92F10A3}" presName="parentText" presStyleLbl="alignNode1" presStyleIdx="1" presStyleCnt="5">
        <dgm:presLayoutVars>
          <dgm:chMax val="1"/>
          <dgm:bulletEnabled val="1"/>
        </dgm:presLayoutVars>
      </dgm:prSet>
      <dgm:spPr>
        <a:xfrm rot="5400000">
          <a:off x="-142397" y="975888"/>
          <a:ext cx="949315" cy="664521"/>
        </a:xfrm>
        <a:prstGeom prst="chevron">
          <a:avLst/>
        </a:prstGeom>
      </dgm:spPr>
    </dgm:pt>
    <dgm:pt modelId="{5E077430-CF43-4C12-87B8-8EFCFCE0B090}" type="pres">
      <dgm:prSet presAssocID="{E1AF1E5F-CBB3-49D3-891B-78F9C92F10A3}" presName="descendantText" presStyleLbl="alignAcc1" presStyleIdx="1" presStyleCnt="5">
        <dgm:presLayoutVars>
          <dgm:bulletEnabled val="1"/>
        </dgm:presLayoutVars>
      </dgm:prSet>
      <dgm:spPr>
        <a:xfrm rot="5400000">
          <a:off x="4609586" y="-3111574"/>
          <a:ext cx="617055" cy="8507186"/>
        </a:xfrm>
        <a:prstGeom prst="round2SameRect">
          <a:avLst/>
        </a:prstGeom>
      </dgm:spPr>
    </dgm:pt>
    <dgm:pt modelId="{C754E4CA-9AF4-4E50-BD82-2193941AA193}" type="pres">
      <dgm:prSet presAssocID="{5D4903E7-69A3-456D-BF24-C6D2A242575E}" presName="sp" presStyleCnt="0"/>
      <dgm:spPr/>
    </dgm:pt>
    <dgm:pt modelId="{65C5E688-94CE-479E-B4FE-C23434F61178}" type="pres">
      <dgm:prSet presAssocID="{9F2080EC-DB77-4364-A529-0E8EDCAA36FD}" presName="composite" presStyleCnt="0"/>
      <dgm:spPr/>
    </dgm:pt>
    <dgm:pt modelId="{1D011639-433D-444F-AFE1-37166B70C26E}" type="pres">
      <dgm:prSet presAssocID="{9F2080EC-DB77-4364-A529-0E8EDCAA36FD}" presName="parentText" presStyleLbl="alignNode1" presStyleIdx="2" presStyleCnt="5">
        <dgm:presLayoutVars>
          <dgm:chMax val="1"/>
          <dgm:bulletEnabled val="1"/>
        </dgm:presLayoutVars>
      </dgm:prSet>
      <dgm:spPr>
        <a:xfrm rot="5400000">
          <a:off x="-142397" y="2636731"/>
          <a:ext cx="949315" cy="664521"/>
        </a:xfrm>
        <a:prstGeom prst="chevron">
          <a:avLst/>
        </a:prstGeom>
      </dgm:spPr>
    </dgm:pt>
    <dgm:pt modelId="{616E40F3-E64F-48F9-AB93-7A8DCCFDBB7C}" type="pres">
      <dgm:prSet presAssocID="{9F2080EC-DB77-4364-A529-0E8EDCAA36FD}" presName="descendantText" presStyleLbl="alignAcc1" presStyleIdx="2" presStyleCnt="5">
        <dgm:presLayoutVars>
          <dgm:bulletEnabled val="1"/>
        </dgm:presLayoutVars>
      </dgm:prSet>
      <dgm:spPr>
        <a:xfrm rot="5400000">
          <a:off x="4609586" y="-2281153"/>
          <a:ext cx="617055" cy="8507186"/>
        </a:xfrm>
        <a:prstGeom prst="round2SameRect">
          <a:avLst/>
        </a:prstGeom>
      </dgm:spPr>
    </dgm:pt>
    <dgm:pt modelId="{DCCBC1BF-C3D8-46A8-85B8-101F5C95051A}" type="pres">
      <dgm:prSet presAssocID="{B49D13F6-9345-48C9-931F-3D693927E270}" presName="sp" presStyleCnt="0"/>
      <dgm:spPr/>
    </dgm:pt>
    <dgm:pt modelId="{1FF7705B-F1D3-4F35-8A9A-112287EE8226}" type="pres">
      <dgm:prSet presAssocID="{0F188017-B50A-4896-AE76-C55CEE819FB0}" presName="composite" presStyleCnt="0"/>
      <dgm:spPr/>
    </dgm:pt>
    <dgm:pt modelId="{EF1EE3F2-4640-4A34-8B52-1D363DA29715}" type="pres">
      <dgm:prSet presAssocID="{0F188017-B50A-4896-AE76-C55CEE819FB0}" presName="parentText" presStyleLbl="alignNode1" presStyleIdx="3" presStyleCnt="5">
        <dgm:presLayoutVars>
          <dgm:chMax val="1"/>
          <dgm:bulletEnabled val="1"/>
        </dgm:presLayoutVars>
      </dgm:prSet>
      <dgm:spPr>
        <a:xfrm rot="5400000">
          <a:off x="-142397" y="3467152"/>
          <a:ext cx="949315" cy="664521"/>
        </a:xfrm>
        <a:prstGeom prst="chevron">
          <a:avLst/>
        </a:prstGeom>
      </dgm:spPr>
    </dgm:pt>
    <dgm:pt modelId="{E203DF2C-065B-49F3-97D5-B17FDDF83455}" type="pres">
      <dgm:prSet presAssocID="{0F188017-B50A-4896-AE76-C55CEE819FB0}" presName="descendantText" presStyleLbl="alignAcc1" presStyleIdx="3" presStyleCnt="5">
        <dgm:presLayoutVars>
          <dgm:bulletEnabled val="1"/>
        </dgm:presLayoutVars>
      </dgm:prSet>
      <dgm:spPr>
        <a:xfrm rot="5400000">
          <a:off x="4609586" y="-1450732"/>
          <a:ext cx="617055" cy="8507186"/>
        </a:xfrm>
        <a:prstGeom prst="round2SameRect">
          <a:avLst/>
        </a:prstGeom>
      </dgm:spPr>
    </dgm:pt>
    <dgm:pt modelId="{3178C9BE-77D6-47F4-BDCC-09C4F210B736}" type="pres">
      <dgm:prSet presAssocID="{7C6D205F-D2FE-4E19-9D83-1699D82D0EB6}" presName="sp" presStyleCnt="0"/>
      <dgm:spPr/>
    </dgm:pt>
    <dgm:pt modelId="{B2E2C162-3BE0-4088-B2C7-C5108B725D99}" type="pres">
      <dgm:prSet presAssocID="{D2E24FA2-BA15-4999-968B-8059A810A6D4}" presName="composite" presStyleCnt="0"/>
      <dgm:spPr/>
    </dgm:pt>
    <dgm:pt modelId="{67F538E5-38FE-4C84-A9F4-33E65CADDBB7}" type="pres">
      <dgm:prSet presAssocID="{D2E24FA2-BA15-4999-968B-8059A810A6D4}" presName="parentText" presStyleLbl="alignNode1" presStyleIdx="4" presStyleCnt="5">
        <dgm:presLayoutVars>
          <dgm:chMax val="1"/>
          <dgm:bulletEnabled val="1"/>
        </dgm:presLayoutVars>
      </dgm:prSet>
      <dgm:spPr/>
    </dgm:pt>
    <dgm:pt modelId="{A2595715-3F36-4EB2-8E19-22C0AEC19BFF}" type="pres">
      <dgm:prSet presAssocID="{D2E24FA2-BA15-4999-968B-8059A810A6D4}" presName="descendantText" presStyleLbl="alignAcc1" presStyleIdx="4" presStyleCnt="5">
        <dgm:presLayoutVars>
          <dgm:bulletEnabled val="1"/>
        </dgm:presLayoutVars>
      </dgm:prSet>
      <dgm:spPr>
        <a:xfrm rot="5400000">
          <a:off x="4609586" y="-620311"/>
          <a:ext cx="617055" cy="8507186"/>
        </a:xfrm>
        <a:prstGeom prst="round2SameRect">
          <a:avLst/>
        </a:prstGeom>
      </dgm:spPr>
    </dgm:pt>
  </dgm:ptLst>
  <dgm:cxnLst>
    <dgm:cxn modelId="{0AE35304-6AAE-4C94-8F39-27DFC8AC9B3C}" type="presOf" srcId="{9F2080EC-DB77-4364-A529-0E8EDCAA36FD}" destId="{1D011639-433D-444F-AFE1-37166B70C26E}" srcOrd="0" destOrd="0" presId="urn:microsoft.com/office/officeart/2005/8/layout/chevron2"/>
    <dgm:cxn modelId="{E4B53B05-4469-4886-9CC0-BD6BF18F8125}" srcId="{333577C3-0FF8-4867-B48A-402A8249A51F}" destId="{0F188017-B50A-4896-AE76-C55CEE819FB0}" srcOrd="3" destOrd="0" parTransId="{0968E495-0C72-4EF8-8918-549EA288E49C}" sibTransId="{7C6D205F-D2FE-4E19-9D83-1699D82D0EB6}"/>
    <dgm:cxn modelId="{A4A3C110-90F8-42CF-A034-C8279E467486}" type="presOf" srcId="{0F188017-B50A-4896-AE76-C55CEE819FB0}" destId="{EF1EE3F2-4640-4A34-8B52-1D363DA29715}" srcOrd="0" destOrd="0" presId="urn:microsoft.com/office/officeart/2005/8/layout/chevron2"/>
    <dgm:cxn modelId="{C1292718-98BD-4B11-97C1-C5B76CA1254F}" srcId="{D2E24FA2-BA15-4999-968B-8059A810A6D4}" destId="{9876EAEC-8570-455A-A4A9-13F697133A79}" srcOrd="0" destOrd="0" parTransId="{FFA13430-AEEA-4F39-9F27-ED66BF378AC4}" sibTransId="{429D4F0F-9EFD-40DE-83C9-34EEEA48B33B}"/>
    <dgm:cxn modelId="{0A1D171B-4481-4EC8-B261-9A3C1786AC45}" srcId="{E1AF1E5F-CBB3-49D3-891B-78F9C92F10A3}" destId="{688212DA-F7CC-4394-8C38-2FB6359FAED6}" srcOrd="0" destOrd="0" parTransId="{0592FD2A-28C7-4978-8CF8-DCC7914553E6}" sibTransId="{F9623BA5-4230-461C-A1C6-5DFBAF981C8B}"/>
    <dgm:cxn modelId="{2453AF25-143D-4A28-B599-BC1332FE835C}" type="presOf" srcId="{48801677-8D43-4053-96D4-01FCC2B55A46}" destId="{616E40F3-E64F-48F9-AB93-7A8DCCFDBB7C}" srcOrd="0" destOrd="0" presId="urn:microsoft.com/office/officeart/2005/8/layout/chevron2"/>
    <dgm:cxn modelId="{75F23934-A565-461B-A510-6C56A878BA14}" srcId="{333577C3-0FF8-4867-B48A-402A8249A51F}" destId="{9F2080EC-DB77-4364-A529-0E8EDCAA36FD}" srcOrd="2" destOrd="0" parTransId="{78086464-E821-44C0-88F0-85A5CC543030}" sibTransId="{B49D13F6-9345-48C9-931F-3D693927E270}"/>
    <dgm:cxn modelId="{40E1AD3C-0057-4CFA-925A-97A9A12C00BF}" type="presOf" srcId="{6E4EAB11-5C23-487F-9159-829D9DCD0781}" destId="{E203DF2C-065B-49F3-97D5-B17FDDF83455}" srcOrd="0" destOrd="0" presId="urn:microsoft.com/office/officeart/2005/8/layout/chevron2"/>
    <dgm:cxn modelId="{BFB4F142-ED11-489D-B4E1-8AED2C3B99B2}" srcId="{9F2080EC-DB77-4364-A529-0E8EDCAA36FD}" destId="{48801677-8D43-4053-96D4-01FCC2B55A46}" srcOrd="0" destOrd="0" parTransId="{18C94397-2C0F-497B-BA5B-C617D3DD6572}" sibTransId="{528301E9-D403-40B0-8474-4982C5962C69}"/>
    <dgm:cxn modelId="{A6F1E166-ADFC-42AC-85E8-48031EB7FE45}" srcId="{333577C3-0FF8-4867-B48A-402A8249A51F}" destId="{E1AF1E5F-CBB3-49D3-891B-78F9C92F10A3}" srcOrd="1" destOrd="0" parTransId="{5575BD45-D7C7-410A-98C4-C33983B85528}" sibTransId="{5D4903E7-69A3-456D-BF24-C6D2A242575E}"/>
    <dgm:cxn modelId="{5DEB4F6D-BE5C-4EFD-88A6-11D2B3B1ACE8}" type="presOf" srcId="{688212DA-F7CC-4394-8C38-2FB6359FAED6}" destId="{5E077430-CF43-4C12-87B8-8EFCFCE0B090}" srcOrd="0" destOrd="0" presId="urn:microsoft.com/office/officeart/2005/8/layout/chevron2"/>
    <dgm:cxn modelId="{6F735050-2C62-4422-9039-4BAA86661407}" type="presOf" srcId="{333577C3-0FF8-4867-B48A-402A8249A51F}" destId="{538C4A98-E0D4-4ED1-BAFD-6D279272092E}" srcOrd="0" destOrd="0" presId="urn:microsoft.com/office/officeart/2005/8/layout/chevron2"/>
    <dgm:cxn modelId="{5667BE73-1580-4A39-950F-B47DA2660710}" srcId="{333577C3-0FF8-4867-B48A-402A8249A51F}" destId="{B53DFB50-7EEE-486E-ADB4-84A95AB9DC9C}" srcOrd="0" destOrd="0" parTransId="{AF6EE520-8DD6-4AFC-B2AD-64DFC7156563}" sibTransId="{28CFB21B-BB09-4649-9705-7E35A4400141}"/>
    <dgm:cxn modelId="{D4ECD853-1ECD-4A90-9792-420DCF85560C}" type="presOf" srcId="{716AD987-92F8-4E48-AAB6-D75DFE75724C}" destId="{FC634D3E-E546-44B1-887D-7510F1F94139}" srcOrd="0" destOrd="0" presId="urn:microsoft.com/office/officeart/2005/8/layout/chevron2"/>
    <dgm:cxn modelId="{32551B77-9A8C-4D69-A6DB-40875583ABB4}" type="presOf" srcId="{B53DFB50-7EEE-486E-ADB4-84A95AB9DC9C}" destId="{137279A8-7E14-4A46-851D-CF3A8A037178}" srcOrd="0" destOrd="0" presId="urn:microsoft.com/office/officeart/2005/8/layout/chevron2"/>
    <dgm:cxn modelId="{E0AFEE8A-AF2E-447E-B701-33CB95A5F693}" srcId="{B53DFB50-7EEE-486E-ADB4-84A95AB9DC9C}" destId="{716AD987-92F8-4E48-AAB6-D75DFE75724C}" srcOrd="0" destOrd="0" parTransId="{74AF6143-B9A0-4085-8D2B-C00C549144D1}" sibTransId="{3783A0E7-8ECF-44C5-BE0C-2D956622685D}"/>
    <dgm:cxn modelId="{00B766A7-A486-490F-AEF9-E674A124406D}" type="presOf" srcId="{E1AF1E5F-CBB3-49D3-891B-78F9C92F10A3}" destId="{E87BC478-1207-4D99-8D44-E6E5C62EDC7A}" srcOrd="0" destOrd="0" presId="urn:microsoft.com/office/officeart/2005/8/layout/chevron2"/>
    <dgm:cxn modelId="{492153A7-CC93-4A50-AB2B-5E146A2F7E6E}" srcId="{333577C3-0FF8-4867-B48A-402A8249A51F}" destId="{D2E24FA2-BA15-4999-968B-8059A810A6D4}" srcOrd="4" destOrd="0" parTransId="{4DBBA54C-0328-469D-BC1D-252564292558}" sibTransId="{F6145736-8455-44D3-B4B5-DF13478F1A84}"/>
    <dgm:cxn modelId="{5A862DAD-E1A3-4158-AAE5-54D1C89331E1}" type="presOf" srcId="{D2E24FA2-BA15-4999-968B-8059A810A6D4}" destId="{67F538E5-38FE-4C84-A9F4-33E65CADDBB7}" srcOrd="0" destOrd="0" presId="urn:microsoft.com/office/officeart/2005/8/layout/chevron2"/>
    <dgm:cxn modelId="{478518F3-CEEA-43DC-805B-07A0C4979C94}" srcId="{0F188017-B50A-4896-AE76-C55CEE819FB0}" destId="{6E4EAB11-5C23-487F-9159-829D9DCD0781}" srcOrd="0" destOrd="0" parTransId="{3389BBC8-B877-44A3-9324-388BD6C974DF}" sibTransId="{BE2A583C-4E9A-4190-8D24-F4127B441AB9}"/>
    <dgm:cxn modelId="{311081FB-F327-4B33-9229-A72FA148B020}" type="presOf" srcId="{9876EAEC-8570-455A-A4A9-13F697133A79}" destId="{A2595715-3F36-4EB2-8E19-22C0AEC19BFF}" srcOrd="0" destOrd="0" presId="urn:microsoft.com/office/officeart/2005/8/layout/chevron2"/>
    <dgm:cxn modelId="{95A70124-65C3-4DEF-A8B7-732830D3D359}" type="presParOf" srcId="{538C4A98-E0D4-4ED1-BAFD-6D279272092E}" destId="{A6B50A1A-25DE-465E-89CD-188B1C8101DE}" srcOrd="0" destOrd="0" presId="urn:microsoft.com/office/officeart/2005/8/layout/chevron2"/>
    <dgm:cxn modelId="{3E1F79A1-0C56-478F-8B8F-8A6F006CC20D}" type="presParOf" srcId="{A6B50A1A-25DE-465E-89CD-188B1C8101DE}" destId="{137279A8-7E14-4A46-851D-CF3A8A037178}" srcOrd="0" destOrd="0" presId="urn:microsoft.com/office/officeart/2005/8/layout/chevron2"/>
    <dgm:cxn modelId="{AFB05284-BC82-4885-BD47-48C6D7E4413D}" type="presParOf" srcId="{A6B50A1A-25DE-465E-89CD-188B1C8101DE}" destId="{FC634D3E-E546-44B1-887D-7510F1F94139}" srcOrd="1" destOrd="0" presId="urn:microsoft.com/office/officeart/2005/8/layout/chevron2"/>
    <dgm:cxn modelId="{74B69C3E-CEF2-4705-BDCD-3EA9ED6DA710}" type="presParOf" srcId="{538C4A98-E0D4-4ED1-BAFD-6D279272092E}" destId="{C446FDEF-D33A-4F7F-BB0D-8651DE1EE180}" srcOrd="1" destOrd="0" presId="urn:microsoft.com/office/officeart/2005/8/layout/chevron2"/>
    <dgm:cxn modelId="{D292B342-84C2-4906-9061-804EF3500D67}" type="presParOf" srcId="{538C4A98-E0D4-4ED1-BAFD-6D279272092E}" destId="{ACDC64CA-CBAB-4F3A-AC49-91B20892EF10}" srcOrd="2" destOrd="0" presId="urn:microsoft.com/office/officeart/2005/8/layout/chevron2"/>
    <dgm:cxn modelId="{2A0402FB-D41A-4E31-A2B0-71FFB983EFCF}" type="presParOf" srcId="{ACDC64CA-CBAB-4F3A-AC49-91B20892EF10}" destId="{E87BC478-1207-4D99-8D44-E6E5C62EDC7A}" srcOrd="0" destOrd="0" presId="urn:microsoft.com/office/officeart/2005/8/layout/chevron2"/>
    <dgm:cxn modelId="{1A7A4081-460E-4B71-9CE6-CD7BBCDD5326}" type="presParOf" srcId="{ACDC64CA-CBAB-4F3A-AC49-91B20892EF10}" destId="{5E077430-CF43-4C12-87B8-8EFCFCE0B090}" srcOrd="1" destOrd="0" presId="urn:microsoft.com/office/officeart/2005/8/layout/chevron2"/>
    <dgm:cxn modelId="{581AF5F6-A2B2-4ADD-8A43-E688A45B1861}" type="presParOf" srcId="{538C4A98-E0D4-4ED1-BAFD-6D279272092E}" destId="{C754E4CA-9AF4-4E50-BD82-2193941AA193}" srcOrd="3" destOrd="0" presId="urn:microsoft.com/office/officeart/2005/8/layout/chevron2"/>
    <dgm:cxn modelId="{EFF9A8FE-6786-4CA8-ABAF-AC5DD11BFCC9}" type="presParOf" srcId="{538C4A98-E0D4-4ED1-BAFD-6D279272092E}" destId="{65C5E688-94CE-479E-B4FE-C23434F61178}" srcOrd="4" destOrd="0" presId="urn:microsoft.com/office/officeart/2005/8/layout/chevron2"/>
    <dgm:cxn modelId="{C4B99520-B2F9-4842-9539-A3C0CAFFF02A}" type="presParOf" srcId="{65C5E688-94CE-479E-B4FE-C23434F61178}" destId="{1D011639-433D-444F-AFE1-37166B70C26E}" srcOrd="0" destOrd="0" presId="urn:microsoft.com/office/officeart/2005/8/layout/chevron2"/>
    <dgm:cxn modelId="{83956AE5-E118-4F24-837C-8BFDBFA04D04}" type="presParOf" srcId="{65C5E688-94CE-479E-B4FE-C23434F61178}" destId="{616E40F3-E64F-48F9-AB93-7A8DCCFDBB7C}" srcOrd="1" destOrd="0" presId="urn:microsoft.com/office/officeart/2005/8/layout/chevron2"/>
    <dgm:cxn modelId="{1242A905-6D29-496A-95F2-790F42D9B64D}" type="presParOf" srcId="{538C4A98-E0D4-4ED1-BAFD-6D279272092E}" destId="{DCCBC1BF-C3D8-46A8-85B8-101F5C95051A}" srcOrd="5" destOrd="0" presId="urn:microsoft.com/office/officeart/2005/8/layout/chevron2"/>
    <dgm:cxn modelId="{64966D17-FB74-46D4-B89B-F52C1C67EFC2}" type="presParOf" srcId="{538C4A98-E0D4-4ED1-BAFD-6D279272092E}" destId="{1FF7705B-F1D3-4F35-8A9A-112287EE8226}" srcOrd="6" destOrd="0" presId="urn:microsoft.com/office/officeart/2005/8/layout/chevron2"/>
    <dgm:cxn modelId="{03573A2B-3B37-4742-86EE-C4C3414A7008}" type="presParOf" srcId="{1FF7705B-F1D3-4F35-8A9A-112287EE8226}" destId="{EF1EE3F2-4640-4A34-8B52-1D363DA29715}" srcOrd="0" destOrd="0" presId="urn:microsoft.com/office/officeart/2005/8/layout/chevron2"/>
    <dgm:cxn modelId="{70590E89-B2EC-4D4B-9CC3-C72AD44A862B}" type="presParOf" srcId="{1FF7705B-F1D3-4F35-8A9A-112287EE8226}" destId="{E203DF2C-065B-49F3-97D5-B17FDDF83455}" srcOrd="1" destOrd="0" presId="urn:microsoft.com/office/officeart/2005/8/layout/chevron2"/>
    <dgm:cxn modelId="{B515A8EE-994A-4BFA-B35C-FFC408C2CC29}" type="presParOf" srcId="{538C4A98-E0D4-4ED1-BAFD-6D279272092E}" destId="{3178C9BE-77D6-47F4-BDCC-09C4F210B736}" srcOrd="7" destOrd="0" presId="urn:microsoft.com/office/officeart/2005/8/layout/chevron2"/>
    <dgm:cxn modelId="{0AEDB6C3-9ACC-4EC3-89E4-4EC1F9FACE5D}" type="presParOf" srcId="{538C4A98-E0D4-4ED1-BAFD-6D279272092E}" destId="{B2E2C162-3BE0-4088-B2C7-C5108B725D99}" srcOrd="8" destOrd="0" presId="urn:microsoft.com/office/officeart/2005/8/layout/chevron2"/>
    <dgm:cxn modelId="{79D82F02-42EF-47E6-9AFA-57A0B56EDC32}" type="presParOf" srcId="{B2E2C162-3BE0-4088-B2C7-C5108B725D99}" destId="{67F538E5-38FE-4C84-A9F4-33E65CADDBB7}" srcOrd="0" destOrd="0" presId="urn:microsoft.com/office/officeart/2005/8/layout/chevron2"/>
    <dgm:cxn modelId="{B4F3FAE6-0BDC-4E16-85D9-7A5292ED7692}" type="presParOf" srcId="{B2E2C162-3BE0-4088-B2C7-C5108B725D99}" destId="{A2595715-3F36-4EB2-8E19-22C0AEC19BFF}" srcOrd="1" destOrd="0" presId="urn:microsoft.com/office/officeart/2005/8/layout/chevron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F3F2CB7-4716-4CE0-9CCE-D604FA6D5428}"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9ADEDEFA-533A-45D8-8167-65051FF75448}">
      <dgm:prSet phldrT="[Text]" custT="1"/>
      <dgm:spPr>
        <a:solidFill>
          <a:schemeClr val="accent3"/>
        </a:solidFill>
        <a:ln w="12700" cap="flat" cmpd="sng" algn="ctr">
          <a:solidFill>
            <a:prstClr val="white">
              <a:hueOff val="0"/>
              <a:satOff val="0"/>
              <a:lumOff val="0"/>
              <a:alphaOff val="0"/>
            </a:prstClr>
          </a:solidFill>
          <a:prstDash val="solid"/>
          <a:miter lim="800000"/>
        </a:ln>
        <a:effectLst/>
      </dgm:spPr>
      <dgm:t>
        <a:bodyPr spcFirstLastPara="0" vert="horz" wrap="square" lIns="236559" tIns="0" rIns="236559" bIns="0" numCol="1" spcCol="1270" anchor="ctr" anchorCtr="0"/>
        <a:lstStyle/>
        <a:p>
          <a:pPr marL="0" lvl="0" indent="0" algn="l" defTabSz="533400">
            <a:lnSpc>
              <a:spcPct val="90000"/>
            </a:lnSpc>
            <a:spcBef>
              <a:spcPct val="0"/>
            </a:spcBef>
            <a:spcAft>
              <a:spcPct val="35000"/>
            </a:spcAft>
            <a:buNone/>
          </a:pPr>
          <a:r>
            <a:rPr lang="en-US" sz="1800" kern="1200">
              <a:solidFill>
                <a:prstClr val="white"/>
              </a:solidFill>
              <a:latin typeface="Bahnschrift" panose="020B0502040204020203" pitchFamily="34" charset="0"/>
              <a:ea typeface="+mn-ea"/>
              <a:cs typeface="+mn-cs"/>
            </a:rPr>
            <a:t>After probation , I have learned and understood about MES. I am able to handle simple problems for the system , support user about account , printer , checking data , ...</a:t>
          </a:r>
        </a:p>
      </dgm:t>
    </dgm:pt>
    <dgm:pt modelId="{63CAA33C-053D-4443-AA5F-ACF17444B150}" type="parTrans" cxnId="{A591F545-35BA-4D66-A535-60928FBE25B8}">
      <dgm:prSet/>
      <dgm:spPr/>
      <dgm:t>
        <a:bodyPr/>
        <a:lstStyle/>
        <a:p>
          <a:endParaRPr lang="en-US" sz="1050"/>
        </a:p>
      </dgm:t>
    </dgm:pt>
    <dgm:pt modelId="{903B6310-3B42-46A0-AE21-0362CE2451A9}" type="sibTrans" cxnId="{A591F545-35BA-4D66-A535-60928FBE25B8}">
      <dgm:prSet/>
      <dgm:spPr/>
      <dgm:t>
        <a:bodyPr/>
        <a:lstStyle/>
        <a:p>
          <a:endParaRPr lang="en-US" sz="1050"/>
        </a:p>
      </dgm:t>
    </dgm:pt>
    <dgm:pt modelId="{B689E763-6859-4479-9BD2-B3C90363A427}">
      <dgm:prSet phldrT="[Text]" custT="1"/>
      <dgm:spPr>
        <a:solidFill>
          <a:schemeClr val="accent3"/>
        </a:solidFill>
        <a:ln w="12700" cap="flat" cmpd="sng" algn="ctr">
          <a:solidFill>
            <a:prstClr val="white">
              <a:hueOff val="0"/>
              <a:satOff val="0"/>
              <a:lumOff val="0"/>
              <a:alphaOff val="0"/>
            </a:prstClr>
          </a:solidFill>
          <a:prstDash val="solid"/>
          <a:miter lim="800000"/>
        </a:ln>
        <a:effectLst/>
      </dgm:spPr>
      <dgm:t>
        <a:bodyPr spcFirstLastPara="0" vert="horz" wrap="square" lIns="236559" tIns="0" rIns="236559" bIns="0" numCol="1" spcCol="1270" anchor="ctr" anchorCtr="0"/>
        <a:lstStyle/>
        <a:p>
          <a:pPr marL="0" lvl="0" indent="0" algn="l" defTabSz="533400">
            <a:lnSpc>
              <a:spcPct val="90000"/>
            </a:lnSpc>
            <a:spcBef>
              <a:spcPct val="0"/>
            </a:spcBef>
            <a:spcAft>
              <a:spcPct val="35000"/>
            </a:spcAft>
            <a:buNone/>
          </a:pPr>
          <a:r>
            <a:rPr lang="en-US" sz="1800" kern="1200">
              <a:solidFill>
                <a:prstClr val="white"/>
              </a:solidFill>
              <a:latin typeface="Bahnschrift" panose="020B0502040204020203" pitchFamily="34" charset="0"/>
              <a:ea typeface="+mn-ea"/>
              <a:cs typeface="+mn-cs"/>
            </a:rPr>
            <a:t>In the future , I'm confident in the deeply understanding of MES for supporting user and i can solve new problems faster and more effective . i'm not shy to face new challenges about developing the system.</a:t>
          </a:r>
        </a:p>
      </dgm:t>
    </dgm:pt>
    <dgm:pt modelId="{4C1A75F3-1829-4EB8-9FD8-E4284796CBE2}" type="parTrans" cxnId="{65BD249D-EC41-4567-99EB-C4852FAF45A7}">
      <dgm:prSet/>
      <dgm:spPr/>
      <dgm:t>
        <a:bodyPr/>
        <a:lstStyle/>
        <a:p>
          <a:endParaRPr lang="en-US" sz="1050"/>
        </a:p>
      </dgm:t>
    </dgm:pt>
    <dgm:pt modelId="{2E6D1DBE-E011-4207-A6DD-D7B43AC59B7D}" type="sibTrans" cxnId="{65BD249D-EC41-4567-99EB-C4852FAF45A7}">
      <dgm:prSet/>
      <dgm:spPr/>
      <dgm:t>
        <a:bodyPr/>
        <a:lstStyle/>
        <a:p>
          <a:endParaRPr lang="en-US" sz="1050"/>
        </a:p>
      </dgm:t>
    </dgm:pt>
    <dgm:pt modelId="{A3FF41BD-C8CF-4096-9B0B-C6F5CD6D959B}" type="pres">
      <dgm:prSet presAssocID="{EF3F2CB7-4716-4CE0-9CCE-D604FA6D5428}" presName="linear" presStyleCnt="0">
        <dgm:presLayoutVars>
          <dgm:dir/>
          <dgm:animLvl val="lvl"/>
          <dgm:resizeHandles val="exact"/>
        </dgm:presLayoutVars>
      </dgm:prSet>
      <dgm:spPr/>
    </dgm:pt>
    <dgm:pt modelId="{50DB5B9B-3E7E-4202-8540-266E562EF80C}" type="pres">
      <dgm:prSet presAssocID="{9ADEDEFA-533A-45D8-8167-65051FF75448}" presName="parentLin" presStyleCnt="0"/>
      <dgm:spPr/>
    </dgm:pt>
    <dgm:pt modelId="{1553ECDD-4678-47BB-8FD2-CC054BAB52CE}" type="pres">
      <dgm:prSet presAssocID="{9ADEDEFA-533A-45D8-8167-65051FF75448}" presName="parentLeftMargin" presStyleLbl="node1" presStyleIdx="0" presStyleCnt="2"/>
      <dgm:spPr/>
    </dgm:pt>
    <dgm:pt modelId="{2DC81FB4-8D05-4487-BBFA-6A51DF7757AB}" type="pres">
      <dgm:prSet presAssocID="{9ADEDEFA-533A-45D8-8167-65051FF75448}" presName="parentText" presStyleLbl="node1" presStyleIdx="0" presStyleCnt="2">
        <dgm:presLayoutVars>
          <dgm:chMax val="0"/>
          <dgm:bulletEnabled val="1"/>
        </dgm:presLayoutVars>
      </dgm:prSet>
      <dgm:spPr>
        <a:xfrm>
          <a:off x="447040" y="66991"/>
          <a:ext cx="6258560" cy="678960"/>
        </a:xfrm>
        <a:prstGeom prst="roundRect">
          <a:avLst/>
        </a:prstGeom>
      </dgm:spPr>
    </dgm:pt>
    <dgm:pt modelId="{95BC7A29-9A6A-4856-AB54-9D5EE0ED0F79}" type="pres">
      <dgm:prSet presAssocID="{9ADEDEFA-533A-45D8-8167-65051FF75448}" presName="negativeSpace" presStyleCnt="0"/>
      <dgm:spPr/>
    </dgm:pt>
    <dgm:pt modelId="{A4761F19-CE89-4E34-AB27-9C0709BE83BD}" type="pres">
      <dgm:prSet presAssocID="{9ADEDEFA-533A-45D8-8167-65051FF75448}" presName="childText" presStyleLbl="conFgAcc1" presStyleIdx="0" presStyleCnt="2">
        <dgm:presLayoutVars>
          <dgm:bulletEnabled val="1"/>
        </dgm:presLayoutVars>
      </dgm:prSet>
      <dgm:spPr/>
    </dgm:pt>
    <dgm:pt modelId="{D8237D1D-F99E-4DEB-A39D-29512B40EE0B}" type="pres">
      <dgm:prSet presAssocID="{903B6310-3B42-46A0-AE21-0362CE2451A9}" presName="spaceBetweenRectangles" presStyleCnt="0"/>
      <dgm:spPr/>
    </dgm:pt>
    <dgm:pt modelId="{7B949C7E-96AB-435A-A465-02570B144A23}" type="pres">
      <dgm:prSet presAssocID="{B689E763-6859-4479-9BD2-B3C90363A427}" presName="parentLin" presStyleCnt="0"/>
      <dgm:spPr/>
    </dgm:pt>
    <dgm:pt modelId="{E6CFCB35-0C7F-4E18-BE02-1F7C8F3206D4}" type="pres">
      <dgm:prSet presAssocID="{B689E763-6859-4479-9BD2-B3C90363A427}" presName="parentLeftMargin" presStyleLbl="node1" presStyleIdx="0" presStyleCnt="2"/>
      <dgm:spPr/>
    </dgm:pt>
    <dgm:pt modelId="{B94CD688-0014-472F-89DE-712CD846029F}" type="pres">
      <dgm:prSet presAssocID="{B689E763-6859-4479-9BD2-B3C90363A427}" presName="parentText" presStyleLbl="node1" presStyleIdx="1" presStyleCnt="2">
        <dgm:presLayoutVars>
          <dgm:chMax val="0"/>
          <dgm:bulletEnabled val="1"/>
        </dgm:presLayoutVars>
      </dgm:prSet>
      <dgm:spPr>
        <a:xfrm>
          <a:off x="447040" y="1110271"/>
          <a:ext cx="6258560" cy="678960"/>
        </a:xfrm>
        <a:prstGeom prst="roundRect">
          <a:avLst/>
        </a:prstGeom>
      </dgm:spPr>
    </dgm:pt>
    <dgm:pt modelId="{D0BFE65A-0C46-4403-9698-1D0887AF2F16}" type="pres">
      <dgm:prSet presAssocID="{B689E763-6859-4479-9BD2-B3C90363A427}" presName="negativeSpace" presStyleCnt="0"/>
      <dgm:spPr/>
    </dgm:pt>
    <dgm:pt modelId="{740C4D36-C423-434C-ABD4-314165C00CE9}" type="pres">
      <dgm:prSet presAssocID="{B689E763-6859-4479-9BD2-B3C90363A427}" presName="childText" presStyleLbl="conFgAcc1" presStyleIdx="1" presStyleCnt="2">
        <dgm:presLayoutVars>
          <dgm:bulletEnabled val="1"/>
        </dgm:presLayoutVars>
      </dgm:prSet>
      <dgm:spPr/>
    </dgm:pt>
  </dgm:ptLst>
  <dgm:cxnLst>
    <dgm:cxn modelId="{98F94515-A5E6-4869-ACC7-6787C29E5FFA}" type="presOf" srcId="{EF3F2CB7-4716-4CE0-9CCE-D604FA6D5428}" destId="{A3FF41BD-C8CF-4096-9B0B-C6F5CD6D959B}" srcOrd="0" destOrd="0" presId="urn:microsoft.com/office/officeart/2005/8/layout/list1"/>
    <dgm:cxn modelId="{A591F545-35BA-4D66-A535-60928FBE25B8}" srcId="{EF3F2CB7-4716-4CE0-9CCE-D604FA6D5428}" destId="{9ADEDEFA-533A-45D8-8167-65051FF75448}" srcOrd="0" destOrd="0" parTransId="{63CAA33C-053D-4443-AA5F-ACF17444B150}" sibTransId="{903B6310-3B42-46A0-AE21-0362CE2451A9}"/>
    <dgm:cxn modelId="{94DB5A6A-2F0E-4161-BC53-703A9AFFB19A}" type="presOf" srcId="{B689E763-6859-4479-9BD2-B3C90363A427}" destId="{E6CFCB35-0C7F-4E18-BE02-1F7C8F3206D4}" srcOrd="0" destOrd="0" presId="urn:microsoft.com/office/officeart/2005/8/layout/list1"/>
    <dgm:cxn modelId="{7A24B785-A139-4995-A0E4-8DBB6809FD93}" type="presOf" srcId="{9ADEDEFA-533A-45D8-8167-65051FF75448}" destId="{2DC81FB4-8D05-4487-BBFA-6A51DF7757AB}" srcOrd="1" destOrd="0" presId="urn:microsoft.com/office/officeart/2005/8/layout/list1"/>
    <dgm:cxn modelId="{65BD249D-EC41-4567-99EB-C4852FAF45A7}" srcId="{EF3F2CB7-4716-4CE0-9CCE-D604FA6D5428}" destId="{B689E763-6859-4479-9BD2-B3C90363A427}" srcOrd="1" destOrd="0" parTransId="{4C1A75F3-1829-4EB8-9FD8-E4284796CBE2}" sibTransId="{2E6D1DBE-E011-4207-A6DD-D7B43AC59B7D}"/>
    <dgm:cxn modelId="{C33CB19D-9147-4D89-A158-FD23841EAB01}" type="presOf" srcId="{9ADEDEFA-533A-45D8-8167-65051FF75448}" destId="{1553ECDD-4678-47BB-8FD2-CC054BAB52CE}" srcOrd="0" destOrd="0" presId="urn:microsoft.com/office/officeart/2005/8/layout/list1"/>
    <dgm:cxn modelId="{A3F440D9-A97D-45BB-AAD4-8FC2AFB27865}" type="presOf" srcId="{B689E763-6859-4479-9BD2-B3C90363A427}" destId="{B94CD688-0014-472F-89DE-712CD846029F}" srcOrd="1" destOrd="0" presId="urn:microsoft.com/office/officeart/2005/8/layout/list1"/>
    <dgm:cxn modelId="{59D5382A-59AB-4318-BB9A-487FF61A1FF0}" type="presParOf" srcId="{A3FF41BD-C8CF-4096-9B0B-C6F5CD6D959B}" destId="{50DB5B9B-3E7E-4202-8540-266E562EF80C}" srcOrd="0" destOrd="0" presId="urn:microsoft.com/office/officeart/2005/8/layout/list1"/>
    <dgm:cxn modelId="{CC51547D-D7A0-4133-B26A-C08470412532}" type="presParOf" srcId="{50DB5B9B-3E7E-4202-8540-266E562EF80C}" destId="{1553ECDD-4678-47BB-8FD2-CC054BAB52CE}" srcOrd="0" destOrd="0" presId="urn:microsoft.com/office/officeart/2005/8/layout/list1"/>
    <dgm:cxn modelId="{D61A1627-E1D9-4902-8764-776DFA6E62D3}" type="presParOf" srcId="{50DB5B9B-3E7E-4202-8540-266E562EF80C}" destId="{2DC81FB4-8D05-4487-BBFA-6A51DF7757AB}" srcOrd="1" destOrd="0" presId="urn:microsoft.com/office/officeart/2005/8/layout/list1"/>
    <dgm:cxn modelId="{E423358B-88D1-4FE2-8DA1-D1F84B7E5466}" type="presParOf" srcId="{A3FF41BD-C8CF-4096-9B0B-C6F5CD6D959B}" destId="{95BC7A29-9A6A-4856-AB54-9D5EE0ED0F79}" srcOrd="1" destOrd="0" presId="urn:microsoft.com/office/officeart/2005/8/layout/list1"/>
    <dgm:cxn modelId="{4BB2F44C-F366-4E8B-90CA-0F9429A815D8}" type="presParOf" srcId="{A3FF41BD-C8CF-4096-9B0B-C6F5CD6D959B}" destId="{A4761F19-CE89-4E34-AB27-9C0709BE83BD}" srcOrd="2" destOrd="0" presId="urn:microsoft.com/office/officeart/2005/8/layout/list1"/>
    <dgm:cxn modelId="{EC24E66F-5D38-4834-ACD2-8C7A8C9DC797}" type="presParOf" srcId="{A3FF41BD-C8CF-4096-9B0B-C6F5CD6D959B}" destId="{D8237D1D-F99E-4DEB-A39D-29512B40EE0B}" srcOrd="3" destOrd="0" presId="urn:microsoft.com/office/officeart/2005/8/layout/list1"/>
    <dgm:cxn modelId="{A2809822-8F35-40D7-8A63-B9175CD2E2FE}" type="presParOf" srcId="{A3FF41BD-C8CF-4096-9B0B-C6F5CD6D959B}" destId="{7B949C7E-96AB-435A-A465-02570B144A23}" srcOrd="4" destOrd="0" presId="urn:microsoft.com/office/officeart/2005/8/layout/list1"/>
    <dgm:cxn modelId="{D9B9EA26-AA55-4F04-8C53-A32144569046}" type="presParOf" srcId="{7B949C7E-96AB-435A-A465-02570B144A23}" destId="{E6CFCB35-0C7F-4E18-BE02-1F7C8F3206D4}" srcOrd="0" destOrd="0" presId="urn:microsoft.com/office/officeart/2005/8/layout/list1"/>
    <dgm:cxn modelId="{DE24A5DD-F3AC-4292-9390-EC3B5356987C}" type="presParOf" srcId="{7B949C7E-96AB-435A-A465-02570B144A23}" destId="{B94CD688-0014-472F-89DE-712CD846029F}" srcOrd="1" destOrd="0" presId="urn:microsoft.com/office/officeart/2005/8/layout/list1"/>
    <dgm:cxn modelId="{D8667B1F-B076-4912-99B4-1ABA65B4CA28}" type="presParOf" srcId="{A3FF41BD-C8CF-4096-9B0B-C6F5CD6D959B}" destId="{D0BFE65A-0C46-4403-9698-1D0887AF2F16}" srcOrd="5" destOrd="0" presId="urn:microsoft.com/office/officeart/2005/8/layout/list1"/>
    <dgm:cxn modelId="{385E91BB-E52D-4CA7-8BF8-1DCD0D5000A9}" type="presParOf" srcId="{A3FF41BD-C8CF-4096-9B0B-C6F5CD6D959B}" destId="{740C4D36-C423-434C-ABD4-314165C00CE9}" srcOrd="6" destOrd="0" presId="urn:microsoft.com/office/officeart/2005/8/layout/list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A378CA76-358E-4A45-B1F5-7DBA93A50447}" type="doc">
      <dgm:prSet loTypeId="urn:microsoft.com/office/officeart/2009/3/layout/StepUpProcess" loCatId="process" qsTypeId="urn:microsoft.com/office/officeart/2005/8/quickstyle/simple5" qsCatId="simple" csTypeId="urn:microsoft.com/office/officeart/2005/8/colors/accent1_2" csCatId="accent1" phldr="1"/>
      <dgm:spPr/>
      <dgm:t>
        <a:bodyPr/>
        <a:lstStyle/>
        <a:p>
          <a:endParaRPr lang="en-US"/>
        </a:p>
      </dgm:t>
    </dgm:pt>
    <dgm:pt modelId="{6101CFB2-82E3-4E4A-BBBD-6346D0A0C0F2}">
      <dgm:prSet phldrT="[Text]" custT="1"/>
      <dgm:spPr/>
      <dgm:t>
        <a:bodyPr/>
        <a:lstStyle/>
        <a:p>
          <a:r>
            <a:rPr lang="en-US" sz="2000">
              <a:latin typeface="Bernard MT Condensed" panose="02050806060905020404" pitchFamily="18" charset="0"/>
            </a:rPr>
            <a:t>2025</a:t>
          </a:r>
        </a:p>
      </dgm:t>
    </dgm:pt>
    <dgm:pt modelId="{360C6839-3CD6-4D4C-B9AA-4C70B7D88457}" type="parTrans" cxnId="{CA244812-F22F-466E-BDC7-2F9F16C1A833}">
      <dgm:prSet/>
      <dgm:spPr/>
      <dgm:t>
        <a:bodyPr/>
        <a:lstStyle/>
        <a:p>
          <a:endParaRPr lang="en-US"/>
        </a:p>
      </dgm:t>
    </dgm:pt>
    <dgm:pt modelId="{6F59D377-0157-4A47-9B5E-BA3BC7BAC8CB}" type="sibTrans" cxnId="{CA244812-F22F-466E-BDC7-2F9F16C1A833}">
      <dgm:prSet/>
      <dgm:spPr/>
      <dgm:t>
        <a:bodyPr/>
        <a:lstStyle/>
        <a:p>
          <a:endParaRPr lang="en-US"/>
        </a:p>
      </dgm:t>
    </dgm:pt>
    <dgm:pt modelId="{E27D104B-F9FF-4776-BDE7-2994FD9C29DF}">
      <dgm:prSet phldrT="[Text]" custT="1"/>
      <dgm:spPr/>
      <dgm:t>
        <a:bodyPr/>
        <a:lstStyle/>
        <a:p>
          <a:r>
            <a:rPr lang="en-US" sz="2400">
              <a:latin typeface="Bernard MT Condensed" panose="02050806060905020404" pitchFamily="18" charset="0"/>
            </a:rPr>
            <a:t>2026</a:t>
          </a:r>
        </a:p>
      </dgm:t>
    </dgm:pt>
    <dgm:pt modelId="{3661793D-47E5-4A34-90F5-BD7FA4292322}" type="parTrans" cxnId="{072076C5-AACC-4EC1-AFD6-9E2347EAEFF2}">
      <dgm:prSet/>
      <dgm:spPr/>
      <dgm:t>
        <a:bodyPr/>
        <a:lstStyle/>
        <a:p>
          <a:endParaRPr lang="en-US"/>
        </a:p>
      </dgm:t>
    </dgm:pt>
    <dgm:pt modelId="{0EA78A23-9AF5-453B-8E07-94D168651838}" type="sibTrans" cxnId="{072076C5-AACC-4EC1-AFD6-9E2347EAEFF2}">
      <dgm:prSet/>
      <dgm:spPr/>
      <dgm:t>
        <a:bodyPr/>
        <a:lstStyle/>
        <a:p>
          <a:endParaRPr lang="en-US"/>
        </a:p>
      </dgm:t>
    </dgm:pt>
    <dgm:pt modelId="{8E22FF38-2632-439E-BD8A-452DCE2F2A92}">
      <dgm:prSet phldrT="[Text]" custT="1"/>
      <dgm:spPr/>
      <dgm:t>
        <a:bodyPr/>
        <a:lstStyle/>
        <a:p>
          <a:r>
            <a:rPr lang="en-US" sz="2800">
              <a:latin typeface="Bernard MT Condensed" panose="02050806060905020404" pitchFamily="18" charset="0"/>
            </a:rPr>
            <a:t>2027</a:t>
          </a:r>
        </a:p>
      </dgm:t>
    </dgm:pt>
    <dgm:pt modelId="{2D5AC6D9-901F-4FE9-9D96-C86DB6FBCB82}" type="parTrans" cxnId="{EE28E84B-C708-42D6-B3C2-6BD2FE94D872}">
      <dgm:prSet/>
      <dgm:spPr/>
      <dgm:t>
        <a:bodyPr/>
        <a:lstStyle/>
        <a:p>
          <a:endParaRPr lang="en-US"/>
        </a:p>
      </dgm:t>
    </dgm:pt>
    <dgm:pt modelId="{7D7BC379-DB9D-46A9-AED9-D0AEBD17BD98}" type="sibTrans" cxnId="{EE28E84B-C708-42D6-B3C2-6BD2FE94D872}">
      <dgm:prSet/>
      <dgm:spPr/>
      <dgm:t>
        <a:bodyPr/>
        <a:lstStyle/>
        <a:p>
          <a:endParaRPr lang="en-US"/>
        </a:p>
      </dgm:t>
    </dgm:pt>
    <dgm:pt modelId="{A6FFF948-0A89-4D35-A4FA-5B741D8BF474}" type="pres">
      <dgm:prSet presAssocID="{A378CA76-358E-4A45-B1F5-7DBA93A50447}" presName="rootnode" presStyleCnt="0">
        <dgm:presLayoutVars>
          <dgm:chMax/>
          <dgm:chPref/>
          <dgm:dir/>
          <dgm:animLvl val="lvl"/>
        </dgm:presLayoutVars>
      </dgm:prSet>
      <dgm:spPr/>
    </dgm:pt>
    <dgm:pt modelId="{1090297F-6024-4549-B493-C3A5ABDCF32F}" type="pres">
      <dgm:prSet presAssocID="{6101CFB2-82E3-4E4A-BBBD-6346D0A0C0F2}" presName="composite" presStyleCnt="0"/>
      <dgm:spPr/>
    </dgm:pt>
    <dgm:pt modelId="{BAAA125D-C2CB-4B05-BD49-713C4D709113}" type="pres">
      <dgm:prSet presAssocID="{6101CFB2-82E3-4E4A-BBBD-6346D0A0C0F2}" presName="LShape" presStyleLbl="alignNode1" presStyleIdx="0" presStyleCnt="5"/>
      <dgm:spPr/>
    </dgm:pt>
    <dgm:pt modelId="{49178339-9738-46DC-BA58-AAEAFC53796F}" type="pres">
      <dgm:prSet presAssocID="{6101CFB2-82E3-4E4A-BBBD-6346D0A0C0F2}" presName="ParentText" presStyleLbl="revTx" presStyleIdx="0" presStyleCnt="3">
        <dgm:presLayoutVars>
          <dgm:chMax val="0"/>
          <dgm:chPref val="0"/>
          <dgm:bulletEnabled val="1"/>
        </dgm:presLayoutVars>
      </dgm:prSet>
      <dgm:spPr/>
    </dgm:pt>
    <dgm:pt modelId="{A3067C5B-E067-4118-8E1C-BE98D3EDCE52}" type="pres">
      <dgm:prSet presAssocID="{6101CFB2-82E3-4E4A-BBBD-6346D0A0C0F2}" presName="Triangle" presStyleLbl="alignNode1" presStyleIdx="1" presStyleCnt="5"/>
      <dgm:spPr/>
    </dgm:pt>
    <dgm:pt modelId="{3D52E09E-4A11-4556-855F-675ECED804EA}" type="pres">
      <dgm:prSet presAssocID="{6F59D377-0157-4A47-9B5E-BA3BC7BAC8CB}" presName="sibTrans" presStyleCnt="0"/>
      <dgm:spPr/>
    </dgm:pt>
    <dgm:pt modelId="{72A590BB-CB69-4454-A5ED-F9DC5A1AEB2A}" type="pres">
      <dgm:prSet presAssocID="{6F59D377-0157-4A47-9B5E-BA3BC7BAC8CB}" presName="space" presStyleCnt="0"/>
      <dgm:spPr/>
    </dgm:pt>
    <dgm:pt modelId="{321BFEC3-709E-46FB-9D5D-C1DB582D9AC5}" type="pres">
      <dgm:prSet presAssocID="{E27D104B-F9FF-4776-BDE7-2994FD9C29DF}" presName="composite" presStyleCnt="0"/>
      <dgm:spPr/>
    </dgm:pt>
    <dgm:pt modelId="{ACB1E6C9-781A-458D-9E36-B4035090024F}" type="pres">
      <dgm:prSet presAssocID="{E27D104B-F9FF-4776-BDE7-2994FD9C29DF}" presName="LShape" presStyleLbl="alignNode1" presStyleIdx="2" presStyleCnt="5"/>
      <dgm:spPr/>
    </dgm:pt>
    <dgm:pt modelId="{D0018E41-8B58-4F6D-93D7-C1D8ADF06662}" type="pres">
      <dgm:prSet presAssocID="{E27D104B-F9FF-4776-BDE7-2994FD9C29DF}" presName="ParentText" presStyleLbl="revTx" presStyleIdx="1" presStyleCnt="3">
        <dgm:presLayoutVars>
          <dgm:chMax val="0"/>
          <dgm:chPref val="0"/>
          <dgm:bulletEnabled val="1"/>
        </dgm:presLayoutVars>
      </dgm:prSet>
      <dgm:spPr/>
    </dgm:pt>
    <dgm:pt modelId="{F5987F0F-7D6C-46BE-9E57-1AFBBE653CF3}" type="pres">
      <dgm:prSet presAssocID="{E27D104B-F9FF-4776-BDE7-2994FD9C29DF}" presName="Triangle" presStyleLbl="alignNode1" presStyleIdx="3" presStyleCnt="5"/>
      <dgm:spPr/>
    </dgm:pt>
    <dgm:pt modelId="{A7885828-E1DD-4406-AEF1-EE645AC14D11}" type="pres">
      <dgm:prSet presAssocID="{0EA78A23-9AF5-453B-8E07-94D168651838}" presName="sibTrans" presStyleCnt="0"/>
      <dgm:spPr/>
    </dgm:pt>
    <dgm:pt modelId="{B49979D8-F898-4056-8018-5B68F059AAB8}" type="pres">
      <dgm:prSet presAssocID="{0EA78A23-9AF5-453B-8E07-94D168651838}" presName="space" presStyleCnt="0"/>
      <dgm:spPr/>
    </dgm:pt>
    <dgm:pt modelId="{49D3AC83-AF03-48FB-BD95-5D6642167029}" type="pres">
      <dgm:prSet presAssocID="{8E22FF38-2632-439E-BD8A-452DCE2F2A92}" presName="composite" presStyleCnt="0"/>
      <dgm:spPr/>
    </dgm:pt>
    <dgm:pt modelId="{BBDF085F-5442-43E1-A270-9290F1B7A831}" type="pres">
      <dgm:prSet presAssocID="{8E22FF38-2632-439E-BD8A-452DCE2F2A92}" presName="LShape" presStyleLbl="alignNode1" presStyleIdx="4" presStyleCnt="5"/>
      <dgm:spPr/>
    </dgm:pt>
    <dgm:pt modelId="{00913853-A7FB-4B0E-A2B9-92FD5D7B968A}" type="pres">
      <dgm:prSet presAssocID="{8E22FF38-2632-439E-BD8A-452DCE2F2A92}" presName="ParentText" presStyleLbl="revTx" presStyleIdx="2" presStyleCnt="3">
        <dgm:presLayoutVars>
          <dgm:chMax val="0"/>
          <dgm:chPref val="0"/>
          <dgm:bulletEnabled val="1"/>
        </dgm:presLayoutVars>
      </dgm:prSet>
      <dgm:spPr/>
    </dgm:pt>
  </dgm:ptLst>
  <dgm:cxnLst>
    <dgm:cxn modelId="{CA244812-F22F-466E-BDC7-2F9F16C1A833}" srcId="{A378CA76-358E-4A45-B1F5-7DBA93A50447}" destId="{6101CFB2-82E3-4E4A-BBBD-6346D0A0C0F2}" srcOrd="0" destOrd="0" parTransId="{360C6839-3CD6-4D4C-B9AA-4C70B7D88457}" sibTransId="{6F59D377-0157-4A47-9B5E-BA3BC7BAC8CB}"/>
    <dgm:cxn modelId="{64ADC52B-F3AE-45F2-A41F-672FFB8FF5EC}" type="presOf" srcId="{A378CA76-358E-4A45-B1F5-7DBA93A50447}" destId="{A6FFF948-0A89-4D35-A4FA-5B741D8BF474}" srcOrd="0" destOrd="0" presId="urn:microsoft.com/office/officeart/2009/3/layout/StepUpProcess"/>
    <dgm:cxn modelId="{EE28E84B-C708-42D6-B3C2-6BD2FE94D872}" srcId="{A378CA76-358E-4A45-B1F5-7DBA93A50447}" destId="{8E22FF38-2632-439E-BD8A-452DCE2F2A92}" srcOrd="2" destOrd="0" parTransId="{2D5AC6D9-901F-4FE9-9D96-C86DB6FBCB82}" sibTransId="{7D7BC379-DB9D-46A9-AED9-D0AEBD17BD98}"/>
    <dgm:cxn modelId="{ABD06B7F-D823-43B3-AC72-347BD03BDA08}" type="presOf" srcId="{6101CFB2-82E3-4E4A-BBBD-6346D0A0C0F2}" destId="{49178339-9738-46DC-BA58-AAEAFC53796F}" srcOrd="0" destOrd="0" presId="urn:microsoft.com/office/officeart/2009/3/layout/StepUpProcess"/>
    <dgm:cxn modelId="{59F854A1-1C01-47A0-892B-7305700AAFC1}" type="presOf" srcId="{E27D104B-F9FF-4776-BDE7-2994FD9C29DF}" destId="{D0018E41-8B58-4F6D-93D7-C1D8ADF06662}" srcOrd="0" destOrd="0" presId="urn:microsoft.com/office/officeart/2009/3/layout/StepUpProcess"/>
    <dgm:cxn modelId="{2068E2B4-06AF-458C-85A9-40E21D41570E}" type="presOf" srcId="{8E22FF38-2632-439E-BD8A-452DCE2F2A92}" destId="{00913853-A7FB-4B0E-A2B9-92FD5D7B968A}" srcOrd="0" destOrd="0" presId="urn:microsoft.com/office/officeart/2009/3/layout/StepUpProcess"/>
    <dgm:cxn modelId="{072076C5-AACC-4EC1-AFD6-9E2347EAEFF2}" srcId="{A378CA76-358E-4A45-B1F5-7DBA93A50447}" destId="{E27D104B-F9FF-4776-BDE7-2994FD9C29DF}" srcOrd="1" destOrd="0" parTransId="{3661793D-47E5-4A34-90F5-BD7FA4292322}" sibTransId="{0EA78A23-9AF5-453B-8E07-94D168651838}"/>
    <dgm:cxn modelId="{4F1A1986-7D6F-4FDE-89B7-09202BF63204}" type="presParOf" srcId="{A6FFF948-0A89-4D35-A4FA-5B741D8BF474}" destId="{1090297F-6024-4549-B493-C3A5ABDCF32F}" srcOrd="0" destOrd="0" presId="urn:microsoft.com/office/officeart/2009/3/layout/StepUpProcess"/>
    <dgm:cxn modelId="{75D69A35-3881-4435-8C7B-774B28A59FE1}" type="presParOf" srcId="{1090297F-6024-4549-B493-C3A5ABDCF32F}" destId="{BAAA125D-C2CB-4B05-BD49-713C4D709113}" srcOrd="0" destOrd="0" presId="urn:microsoft.com/office/officeart/2009/3/layout/StepUpProcess"/>
    <dgm:cxn modelId="{4CF074CF-8FC4-44DA-BA1A-942F4A2B153D}" type="presParOf" srcId="{1090297F-6024-4549-B493-C3A5ABDCF32F}" destId="{49178339-9738-46DC-BA58-AAEAFC53796F}" srcOrd="1" destOrd="0" presId="urn:microsoft.com/office/officeart/2009/3/layout/StepUpProcess"/>
    <dgm:cxn modelId="{76E57DBE-6557-414E-ABEB-056DFA585F0A}" type="presParOf" srcId="{1090297F-6024-4549-B493-C3A5ABDCF32F}" destId="{A3067C5B-E067-4118-8E1C-BE98D3EDCE52}" srcOrd="2" destOrd="0" presId="urn:microsoft.com/office/officeart/2009/3/layout/StepUpProcess"/>
    <dgm:cxn modelId="{F07DB9DD-DC3F-449B-B43B-0B8DC016EC96}" type="presParOf" srcId="{A6FFF948-0A89-4D35-A4FA-5B741D8BF474}" destId="{3D52E09E-4A11-4556-855F-675ECED804EA}" srcOrd="1" destOrd="0" presId="urn:microsoft.com/office/officeart/2009/3/layout/StepUpProcess"/>
    <dgm:cxn modelId="{6572DC05-56D5-4F4E-8BF0-0781A690E354}" type="presParOf" srcId="{3D52E09E-4A11-4556-855F-675ECED804EA}" destId="{72A590BB-CB69-4454-A5ED-F9DC5A1AEB2A}" srcOrd="0" destOrd="0" presId="urn:microsoft.com/office/officeart/2009/3/layout/StepUpProcess"/>
    <dgm:cxn modelId="{133E3E82-39C1-4E5E-B9E7-A2DF9B3FC39E}" type="presParOf" srcId="{A6FFF948-0A89-4D35-A4FA-5B741D8BF474}" destId="{321BFEC3-709E-46FB-9D5D-C1DB582D9AC5}" srcOrd="2" destOrd="0" presId="urn:microsoft.com/office/officeart/2009/3/layout/StepUpProcess"/>
    <dgm:cxn modelId="{11DCF528-C261-4D9B-932F-9B4A59ED9834}" type="presParOf" srcId="{321BFEC3-709E-46FB-9D5D-C1DB582D9AC5}" destId="{ACB1E6C9-781A-458D-9E36-B4035090024F}" srcOrd="0" destOrd="0" presId="urn:microsoft.com/office/officeart/2009/3/layout/StepUpProcess"/>
    <dgm:cxn modelId="{ECB2489E-CB79-4D2D-B329-6A23769DCE2D}" type="presParOf" srcId="{321BFEC3-709E-46FB-9D5D-C1DB582D9AC5}" destId="{D0018E41-8B58-4F6D-93D7-C1D8ADF06662}" srcOrd="1" destOrd="0" presId="urn:microsoft.com/office/officeart/2009/3/layout/StepUpProcess"/>
    <dgm:cxn modelId="{0FF4E938-8EE7-40C2-8F3F-18F562EA7833}" type="presParOf" srcId="{321BFEC3-709E-46FB-9D5D-C1DB582D9AC5}" destId="{F5987F0F-7D6C-46BE-9E57-1AFBBE653CF3}" srcOrd="2" destOrd="0" presId="urn:microsoft.com/office/officeart/2009/3/layout/StepUpProcess"/>
    <dgm:cxn modelId="{AEB6D137-AD44-484F-A54F-499E215DFEB4}" type="presParOf" srcId="{A6FFF948-0A89-4D35-A4FA-5B741D8BF474}" destId="{A7885828-E1DD-4406-AEF1-EE645AC14D11}" srcOrd="3" destOrd="0" presId="urn:microsoft.com/office/officeart/2009/3/layout/StepUpProcess"/>
    <dgm:cxn modelId="{BE912651-007D-4E64-B394-9E57696DBC2C}" type="presParOf" srcId="{A7885828-E1DD-4406-AEF1-EE645AC14D11}" destId="{B49979D8-F898-4056-8018-5B68F059AAB8}" srcOrd="0" destOrd="0" presId="urn:microsoft.com/office/officeart/2009/3/layout/StepUpProcess"/>
    <dgm:cxn modelId="{0284C107-9F1E-4209-9A80-B171533D9CC7}" type="presParOf" srcId="{A6FFF948-0A89-4D35-A4FA-5B741D8BF474}" destId="{49D3AC83-AF03-48FB-BD95-5D6642167029}" srcOrd="4" destOrd="0" presId="urn:microsoft.com/office/officeart/2009/3/layout/StepUpProcess"/>
    <dgm:cxn modelId="{72E76853-E0E0-41F1-8734-5E871C6F1611}" type="presParOf" srcId="{49D3AC83-AF03-48FB-BD95-5D6642167029}" destId="{BBDF085F-5442-43E1-A270-9290F1B7A831}" srcOrd="0" destOrd="0" presId="urn:microsoft.com/office/officeart/2009/3/layout/StepUpProcess"/>
    <dgm:cxn modelId="{5CB87089-83C8-4A8E-8F12-3A2AD2C07A59}" type="presParOf" srcId="{49D3AC83-AF03-48FB-BD95-5D6642167029}" destId="{00913853-A7FB-4B0E-A2B9-92FD5D7B968A}" srcOrd="1" destOrd="0" presId="urn:microsoft.com/office/officeart/2009/3/layout/StepUp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CDB4A64F-8397-44FC-A1EC-EF03CC248315}" type="doc">
      <dgm:prSet loTypeId="urn:diagrams.loki3.com/BracketList" loCatId="list" qsTypeId="urn:microsoft.com/office/officeart/2005/8/quickstyle/simple1" qsCatId="simple" csTypeId="urn:microsoft.com/office/officeart/2005/8/colors/accent1_2" csCatId="accent1" phldr="1"/>
      <dgm:spPr/>
      <dgm:t>
        <a:bodyPr/>
        <a:lstStyle/>
        <a:p>
          <a:endParaRPr lang="en-US"/>
        </a:p>
      </dgm:t>
    </dgm:pt>
    <dgm:pt modelId="{B11891CF-E31C-4603-B887-1AE4259412E0}">
      <dgm:prSet phldrT="[Text]" custT="1"/>
      <dgm:spPr/>
      <dgm:t>
        <a:bodyPr/>
        <a:lstStyle/>
        <a:p>
          <a:r>
            <a:rPr lang="en-US" sz="2000">
              <a:latin typeface="Bernard MT Condensed" panose="02050806060905020404" pitchFamily="18" charset="0"/>
            </a:rPr>
            <a:t>2025</a:t>
          </a:r>
        </a:p>
      </dgm:t>
    </dgm:pt>
    <dgm:pt modelId="{C8481806-4B1E-4599-BD81-308418B7A474}" type="parTrans" cxnId="{485CC87C-450E-4A69-886A-1113F993A93D}">
      <dgm:prSet/>
      <dgm:spPr/>
      <dgm:t>
        <a:bodyPr/>
        <a:lstStyle/>
        <a:p>
          <a:endParaRPr lang="en-US"/>
        </a:p>
      </dgm:t>
    </dgm:pt>
    <dgm:pt modelId="{2B35AFE5-5F4A-4355-B2E6-59BDD2503D38}" type="sibTrans" cxnId="{485CC87C-450E-4A69-886A-1113F993A93D}">
      <dgm:prSet/>
      <dgm:spPr/>
      <dgm:t>
        <a:bodyPr/>
        <a:lstStyle/>
        <a:p>
          <a:endParaRPr lang="en-US"/>
        </a:p>
      </dgm:t>
    </dgm:pt>
    <dgm:pt modelId="{DF74642A-4EBE-4591-94BF-36EEBB2C59ED}">
      <dgm:prSet phldrT="[Text]" custT="1"/>
      <dgm:spPr/>
      <dgm:t>
        <a:bodyPr/>
        <a:lstStyle/>
        <a:p>
          <a:r>
            <a:rPr lang="en-US" sz="2400">
              <a:latin typeface="Bernard MT Condensed" panose="02050806060905020404" pitchFamily="18" charset="0"/>
            </a:rPr>
            <a:t>2026</a:t>
          </a:r>
        </a:p>
      </dgm:t>
    </dgm:pt>
    <dgm:pt modelId="{E041BB5B-4CC7-4674-B29A-1EB2AAFA1826}" type="parTrans" cxnId="{ED7E96FD-F775-4930-8C72-DEB87B420D59}">
      <dgm:prSet/>
      <dgm:spPr/>
      <dgm:t>
        <a:bodyPr/>
        <a:lstStyle/>
        <a:p>
          <a:endParaRPr lang="en-US"/>
        </a:p>
      </dgm:t>
    </dgm:pt>
    <dgm:pt modelId="{C20DA26A-A362-47AE-B807-022C286DCE23}" type="sibTrans" cxnId="{ED7E96FD-F775-4930-8C72-DEB87B420D59}">
      <dgm:prSet/>
      <dgm:spPr/>
      <dgm:t>
        <a:bodyPr/>
        <a:lstStyle/>
        <a:p>
          <a:endParaRPr lang="en-US"/>
        </a:p>
      </dgm:t>
    </dgm:pt>
    <dgm:pt modelId="{0ACD0772-E544-46AB-8689-A7F65BC66A4C}">
      <dgm:prSet phldrT="[Text]" custT="1"/>
      <dgm:spPr/>
      <dgm:t>
        <a:bodyPr/>
        <a:lstStyle/>
        <a:p>
          <a:r>
            <a:rPr lang="en-US" sz="2800">
              <a:latin typeface="Bernard MT Condensed" panose="02050806060905020404" pitchFamily="18" charset="0"/>
            </a:rPr>
            <a:t>2027</a:t>
          </a:r>
        </a:p>
      </dgm:t>
    </dgm:pt>
    <dgm:pt modelId="{047D4E23-3D5E-4E86-AF1D-290568699142}" type="parTrans" cxnId="{DCEC96AA-E2FF-4639-A689-694B2D76764A}">
      <dgm:prSet/>
      <dgm:spPr/>
      <dgm:t>
        <a:bodyPr/>
        <a:lstStyle/>
        <a:p>
          <a:endParaRPr lang="en-US"/>
        </a:p>
      </dgm:t>
    </dgm:pt>
    <dgm:pt modelId="{0B2F0091-4D0A-4EA4-915B-02942A7ECE5B}" type="sibTrans" cxnId="{DCEC96AA-E2FF-4639-A689-694B2D76764A}">
      <dgm:prSet/>
      <dgm:spPr/>
      <dgm:t>
        <a:bodyPr/>
        <a:lstStyle/>
        <a:p>
          <a:endParaRPr lang="en-US"/>
        </a:p>
      </dgm:t>
    </dgm:pt>
    <dgm:pt modelId="{403A6CF2-B885-4D14-8AAB-8C7843F78D11}">
      <dgm:prSet phldrT="[Text]" custT="1"/>
      <dgm:spPr/>
      <dgm:t>
        <a:bodyPr/>
        <a:lstStyle/>
        <a:p>
          <a:r>
            <a:rPr lang="en-US" sz="1600">
              <a:latin typeface="Bahnschrift" panose="020B0502040204020203" pitchFamily="34" charset="0"/>
            </a:rPr>
            <a:t>Become perfect leader of a MES team.</a:t>
          </a:r>
        </a:p>
      </dgm:t>
    </dgm:pt>
    <dgm:pt modelId="{8230CF76-EF34-4BD1-AEFF-BBFDE2937A82}" type="parTrans" cxnId="{8BCA3B19-35BF-43C7-B8F7-C59B92991ACC}">
      <dgm:prSet/>
      <dgm:spPr/>
      <dgm:t>
        <a:bodyPr/>
        <a:lstStyle/>
        <a:p>
          <a:endParaRPr lang="en-US"/>
        </a:p>
      </dgm:t>
    </dgm:pt>
    <dgm:pt modelId="{1A9500D6-5E82-4145-AA5C-36462F3A510E}" type="sibTrans" cxnId="{8BCA3B19-35BF-43C7-B8F7-C59B92991ACC}">
      <dgm:prSet/>
      <dgm:spPr/>
      <dgm:t>
        <a:bodyPr/>
        <a:lstStyle/>
        <a:p>
          <a:endParaRPr lang="en-US"/>
        </a:p>
      </dgm:t>
    </dgm:pt>
    <dgm:pt modelId="{AC86C3D5-7447-4A81-B856-10E41B0A4011}">
      <dgm:prSet phldrT="[Text]" custT="1"/>
      <dgm:spPr/>
      <dgm:t>
        <a:bodyPr/>
        <a:lstStyle/>
        <a:p>
          <a:r>
            <a:rPr lang="en-US" sz="1400">
              <a:latin typeface="Bahnschrift" panose="020B0502040204020203" pitchFamily="34" charset="0"/>
            </a:rPr>
            <a:t>Improve skills to handle problems of the system.</a:t>
          </a:r>
        </a:p>
      </dgm:t>
    </dgm:pt>
    <dgm:pt modelId="{A94589AA-40C6-4486-961E-F76DF3603F6F}" type="sibTrans" cxnId="{E5184331-3FB1-492D-808B-8C2985EAB9C3}">
      <dgm:prSet/>
      <dgm:spPr/>
      <dgm:t>
        <a:bodyPr/>
        <a:lstStyle/>
        <a:p>
          <a:endParaRPr lang="en-US"/>
        </a:p>
      </dgm:t>
    </dgm:pt>
    <dgm:pt modelId="{40C6B8E0-6DAE-4183-BB11-1C2770941F3F}" type="parTrans" cxnId="{E5184331-3FB1-492D-808B-8C2985EAB9C3}">
      <dgm:prSet/>
      <dgm:spPr/>
      <dgm:t>
        <a:bodyPr/>
        <a:lstStyle/>
        <a:p>
          <a:endParaRPr lang="en-US"/>
        </a:p>
      </dgm:t>
    </dgm:pt>
    <dgm:pt modelId="{6B8B201F-2AEA-43EA-B293-C663825D67A6}">
      <dgm:prSet phldrT="[Text]" custT="1"/>
      <dgm:spPr/>
      <dgm:t>
        <a:bodyPr/>
        <a:lstStyle/>
        <a:p>
          <a:r>
            <a:rPr lang="en-US" sz="1400">
              <a:latin typeface="Bahnschrift" panose="020B0502040204020203" pitchFamily="34" charset="0"/>
            </a:rPr>
            <a:t>Improve self-skills , languages to solve troubles and communicate to user well and faster.</a:t>
          </a:r>
        </a:p>
      </dgm:t>
    </dgm:pt>
    <dgm:pt modelId="{FAD37001-6EB9-41CE-8A67-3D421BB29229}" type="parTrans" cxnId="{C92830A3-6B8A-408C-93D0-1831C2D6217B}">
      <dgm:prSet/>
      <dgm:spPr/>
      <dgm:t>
        <a:bodyPr/>
        <a:lstStyle/>
        <a:p>
          <a:endParaRPr lang="en-US"/>
        </a:p>
      </dgm:t>
    </dgm:pt>
    <dgm:pt modelId="{6356ABCC-7DDF-42FC-9D8C-CE84EB9968A5}" type="sibTrans" cxnId="{C92830A3-6B8A-408C-93D0-1831C2D6217B}">
      <dgm:prSet/>
      <dgm:spPr/>
      <dgm:t>
        <a:bodyPr/>
        <a:lstStyle/>
        <a:p>
          <a:endParaRPr lang="en-US"/>
        </a:p>
      </dgm:t>
    </dgm:pt>
    <dgm:pt modelId="{6FDCC2C1-779E-499F-9B41-D0B07702BC98}">
      <dgm:prSet phldrT="[Text]" custT="1"/>
      <dgm:spPr/>
      <dgm:t>
        <a:bodyPr/>
        <a:lstStyle/>
        <a:p>
          <a:r>
            <a:rPr lang="en-US" sz="1400">
              <a:latin typeface="Bahnschrift" panose="020B0502040204020203" pitchFamily="34" charset="0"/>
            </a:rPr>
            <a:t>Learn more about the proceeses of MES</a:t>
          </a:r>
        </a:p>
      </dgm:t>
    </dgm:pt>
    <dgm:pt modelId="{E29C0E6C-1F68-4438-9032-9C61F608B290}" type="parTrans" cxnId="{A58E3045-02E4-446A-9A46-5FE51FA21E64}">
      <dgm:prSet/>
      <dgm:spPr/>
      <dgm:t>
        <a:bodyPr/>
        <a:lstStyle/>
        <a:p>
          <a:endParaRPr lang="en-US"/>
        </a:p>
      </dgm:t>
    </dgm:pt>
    <dgm:pt modelId="{7CDF911C-927A-4CF3-A700-5702F23D70E7}" type="sibTrans" cxnId="{A58E3045-02E4-446A-9A46-5FE51FA21E64}">
      <dgm:prSet/>
      <dgm:spPr/>
      <dgm:t>
        <a:bodyPr/>
        <a:lstStyle/>
        <a:p>
          <a:endParaRPr lang="en-US"/>
        </a:p>
      </dgm:t>
    </dgm:pt>
    <dgm:pt modelId="{90CFA96A-C3EA-43EC-920A-F4D1EA723B46}">
      <dgm:prSet phldrT="[Text]" custT="1"/>
      <dgm:spPr/>
      <dgm:t>
        <a:bodyPr/>
        <a:lstStyle/>
        <a:p>
          <a:r>
            <a:rPr lang="en-US" sz="1400">
              <a:latin typeface="Bahnschrift" panose="020B0502040204020203" pitchFamily="34" charset="0"/>
            </a:rPr>
            <a:t>Make more SOP to understand and guide new users.</a:t>
          </a:r>
        </a:p>
      </dgm:t>
    </dgm:pt>
    <dgm:pt modelId="{ECBCCCC3-A67F-42D5-ACC2-7D67FD1782C9}" type="parTrans" cxnId="{E7E880B5-A008-4515-89AF-0876CC2B2E07}">
      <dgm:prSet/>
      <dgm:spPr/>
      <dgm:t>
        <a:bodyPr/>
        <a:lstStyle/>
        <a:p>
          <a:endParaRPr lang="en-US"/>
        </a:p>
      </dgm:t>
    </dgm:pt>
    <dgm:pt modelId="{54F12A69-E1D4-44B1-8761-56948BF8D44A}" type="sibTrans" cxnId="{E7E880B5-A008-4515-89AF-0876CC2B2E07}">
      <dgm:prSet/>
      <dgm:spPr/>
      <dgm:t>
        <a:bodyPr/>
        <a:lstStyle/>
        <a:p>
          <a:endParaRPr lang="en-US"/>
        </a:p>
      </dgm:t>
    </dgm:pt>
    <dgm:pt modelId="{E43A095B-024F-463C-A693-65B61F1AC336}">
      <dgm:prSet phldrT="[Text]" custT="1"/>
      <dgm:spPr/>
      <dgm:t>
        <a:bodyPr/>
        <a:lstStyle/>
        <a:p>
          <a:r>
            <a:rPr lang="en-US" sz="1400">
              <a:latin typeface="Bahnschrift" panose="020B0502040204020203" pitchFamily="34" charset="0"/>
            </a:rPr>
            <a:t>Find out troubles of MES to report as soon.</a:t>
          </a:r>
        </a:p>
      </dgm:t>
    </dgm:pt>
    <dgm:pt modelId="{BCC07DFF-027A-490B-A1E8-B7D8C539B158}" type="parTrans" cxnId="{5DA2A9B0-BA37-4EA2-80BC-28D018CE6405}">
      <dgm:prSet/>
      <dgm:spPr/>
      <dgm:t>
        <a:bodyPr/>
        <a:lstStyle/>
        <a:p>
          <a:endParaRPr lang="en-US"/>
        </a:p>
      </dgm:t>
    </dgm:pt>
    <dgm:pt modelId="{BAC5869D-5CEA-41B8-918F-8D2BFB79D43B}" type="sibTrans" cxnId="{5DA2A9B0-BA37-4EA2-80BC-28D018CE6405}">
      <dgm:prSet/>
      <dgm:spPr/>
      <dgm:t>
        <a:bodyPr/>
        <a:lstStyle/>
        <a:p>
          <a:endParaRPr lang="en-US"/>
        </a:p>
      </dgm:t>
    </dgm:pt>
    <dgm:pt modelId="{E197DADF-1A4B-4F03-95A0-58022D2715E3}">
      <dgm:prSet phldrT="[Text]" custT="1"/>
      <dgm:spPr/>
      <dgm:t>
        <a:bodyPr/>
        <a:lstStyle/>
        <a:p>
          <a:r>
            <a:rPr lang="en-US" sz="1400">
              <a:latin typeface="Bahnschrift" panose="020B0502040204020203" pitchFamily="34" charset="0"/>
            </a:rPr>
            <a:t>Develop tools , apps to support MES team.</a:t>
          </a:r>
        </a:p>
      </dgm:t>
    </dgm:pt>
    <dgm:pt modelId="{CF1518BB-4004-4B87-8FF0-226B22E8B4F1}" type="parTrans" cxnId="{388DDEA1-3B8E-4E75-8140-E5007EF2E657}">
      <dgm:prSet/>
      <dgm:spPr/>
      <dgm:t>
        <a:bodyPr/>
        <a:lstStyle/>
        <a:p>
          <a:endParaRPr lang="en-US"/>
        </a:p>
      </dgm:t>
    </dgm:pt>
    <dgm:pt modelId="{00DA4F6E-97F4-4A2B-A313-83B584E48348}" type="sibTrans" cxnId="{388DDEA1-3B8E-4E75-8140-E5007EF2E657}">
      <dgm:prSet/>
      <dgm:spPr/>
      <dgm:t>
        <a:bodyPr/>
        <a:lstStyle/>
        <a:p>
          <a:endParaRPr lang="en-US"/>
        </a:p>
      </dgm:t>
    </dgm:pt>
    <dgm:pt modelId="{2C5DE077-61D8-4B1B-9AD9-E581E49328B5}">
      <dgm:prSet phldrT="[Text]" custT="1"/>
      <dgm:spPr/>
      <dgm:t>
        <a:bodyPr/>
        <a:lstStyle/>
        <a:p>
          <a:r>
            <a:rPr lang="en-US" sz="1600">
              <a:latin typeface="Bahnschrift" panose="020B0502040204020203" pitchFamily="34" charset="0"/>
            </a:rPr>
            <a:t>Train new MES member from my experiences.</a:t>
          </a:r>
        </a:p>
      </dgm:t>
    </dgm:pt>
    <dgm:pt modelId="{25883184-CE41-4A37-A8E8-92D41CC3E6E3}" type="parTrans" cxnId="{E65B3E41-2A77-48AE-99F2-0706BC92594D}">
      <dgm:prSet/>
      <dgm:spPr/>
      <dgm:t>
        <a:bodyPr/>
        <a:lstStyle/>
        <a:p>
          <a:endParaRPr lang="en-US"/>
        </a:p>
      </dgm:t>
    </dgm:pt>
    <dgm:pt modelId="{DF8BD928-15B4-439D-959A-5A53C1DCDFD1}" type="sibTrans" cxnId="{E65B3E41-2A77-48AE-99F2-0706BC92594D}">
      <dgm:prSet/>
      <dgm:spPr/>
      <dgm:t>
        <a:bodyPr/>
        <a:lstStyle/>
        <a:p>
          <a:endParaRPr lang="en-US"/>
        </a:p>
      </dgm:t>
    </dgm:pt>
    <dgm:pt modelId="{D9F591A9-A345-4753-9E5F-742A6863A4B6}">
      <dgm:prSet phldrT="[Text]" custT="1"/>
      <dgm:spPr/>
      <dgm:t>
        <a:bodyPr/>
        <a:lstStyle/>
        <a:p>
          <a:r>
            <a:rPr lang="en-US" sz="1600">
              <a:latin typeface="Bahnschrift" panose="020B0502040204020203" pitchFamily="34" charset="0"/>
            </a:rPr>
            <a:t>Develop a support MES team the best.</a:t>
          </a:r>
        </a:p>
      </dgm:t>
    </dgm:pt>
    <dgm:pt modelId="{E65B3C82-0B90-423D-900F-0880206B8F11}" type="parTrans" cxnId="{357A9E5A-9413-48D4-A218-D705BDCE96E2}">
      <dgm:prSet/>
      <dgm:spPr/>
      <dgm:t>
        <a:bodyPr/>
        <a:lstStyle/>
        <a:p>
          <a:endParaRPr lang="en-US"/>
        </a:p>
      </dgm:t>
    </dgm:pt>
    <dgm:pt modelId="{5DF52682-4CEE-42B7-8E56-4E73C749166D}" type="sibTrans" cxnId="{357A9E5A-9413-48D4-A218-D705BDCE96E2}">
      <dgm:prSet/>
      <dgm:spPr/>
      <dgm:t>
        <a:bodyPr/>
        <a:lstStyle/>
        <a:p>
          <a:endParaRPr lang="en-US"/>
        </a:p>
      </dgm:t>
    </dgm:pt>
    <dgm:pt modelId="{4CB13CFF-C5AC-46A8-A543-C9D9CFC5937D}">
      <dgm:prSet phldrT="[Text]" custT="1"/>
      <dgm:spPr/>
      <dgm:t>
        <a:bodyPr/>
        <a:lstStyle/>
        <a:p>
          <a:r>
            <a:rPr lang="en-US" sz="1400">
              <a:latin typeface="Bahnschrift" panose="020B0502040204020203" pitchFamily="34" charset="0"/>
            </a:rPr>
            <a:t>Ensure the systems have nothing about trouble as possible.</a:t>
          </a:r>
        </a:p>
      </dgm:t>
    </dgm:pt>
    <dgm:pt modelId="{A2265656-6F1A-499C-8EED-4F3F9FE7E34E}" type="parTrans" cxnId="{4D149F7E-4582-456D-B3C6-26310F908967}">
      <dgm:prSet/>
      <dgm:spPr/>
      <dgm:t>
        <a:bodyPr/>
        <a:lstStyle/>
        <a:p>
          <a:endParaRPr lang="en-US"/>
        </a:p>
      </dgm:t>
    </dgm:pt>
    <dgm:pt modelId="{1B5C7063-93AA-48DA-AFC3-EF2DCB8EB08A}" type="sibTrans" cxnId="{4D149F7E-4582-456D-B3C6-26310F908967}">
      <dgm:prSet/>
      <dgm:spPr/>
      <dgm:t>
        <a:bodyPr/>
        <a:lstStyle/>
        <a:p>
          <a:endParaRPr lang="en-US"/>
        </a:p>
      </dgm:t>
    </dgm:pt>
    <dgm:pt modelId="{AE4C9F3C-A62A-49F7-8037-8BADFFB914E9}" type="pres">
      <dgm:prSet presAssocID="{CDB4A64F-8397-44FC-A1EC-EF03CC248315}" presName="Name0" presStyleCnt="0">
        <dgm:presLayoutVars>
          <dgm:dir/>
          <dgm:animLvl val="lvl"/>
          <dgm:resizeHandles val="exact"/>
        </dgm:presLayoutVars>
      </dgm:prSet>
      <dgm:spPr/>
    </dgm:pt>
    <dgm:pt modelId="{BE0CA557-2E18-4262-92C1-E8E562C146C2}" type="pres">
      <dgm:prSet presAssocID="{B11891CF-E31C-4603-B887-1AE4259412E0}" presName="linNode" presStyleCnt="0"/>
      <dgm:spPr/>
    </dgm:pt>
    <dgm:pt modelId="{2367CAF0-29C1-4CF8-A101-5D3C4F23679F}" type="pres">
      <dgm:prSet presAssocID="{B11891CF-E31C-4603-B887-1AE4259412E0}" presName="parTx" presStyleLbl="revTx" presStyleIdx="0" presStyleCnt="3">
        <dgm:presLayoutVars>
          <dgm:chMax val="1"/>
          <dgm:bulletEnabled val="1"/>
        </dgm:presLayoutVars>
      </dgm:prSet>
      <dgm:spPr/>
    </dgm:pt>
    <dgm:pt modelId="{C87BC0AE-ED4F-4A29-AA2E-AA9813FF956C}" type="pres">
      <dgm:prSet presAssocID="{B11891CF-E31C-4603-B887-1AE4259412E0}" presName="bracket" presStyleLbl="parChTrans1D1" presStyleIdx="0" presStyleCnt="3"/>
      <dgm:spPr/>
    </dgm:pt>
    <dgm:pt modelId="{918D3185-9CE6-4ADF-A77B-3753548FC961}" type="pres">
      <dgm:prSet presAssocID="{B11891CF-E31C-4603-B887-1AE4259412E0}" presName="spH" presStyleCnt="0"/>
      <dgm:spPr/>
    </dgm:pt>
    <dgm:pt modelId="{1AA67A55-C611-4BD3-BDD5-2EB7B001B444}" type="pres">
      <dgm:prSet presAssocID="{B11891CF-E31C-4603-B887-1AE4259412E0}" presName="desTx" presStyleLbl="node1" presStyleIdx="0" presStyleCnt="3">
        <dgm:presLayoutVars>
          <dgm:bulletEnabled val="1"/>
        </dgm:presLayoutVars>
      </dgm:prSet>
      <dgm:spPr/>
    </dgm:pt>
    <dgm:pt modelId="{C7A57163-7959-49A9-81AC-EB3C70851DB5}" type="pres">
      <dgm:prSet presAssocID="{2B35AFE5-5F4A-4355-B2E6-59BDD2503D38}" presName="spV" presStyleCnt="0"/>
      <dgm:spPr/>
    </dgm:pt>
    <dgm:pt modelId="{7B6DE98B-015F-488C-9933-16347357A4FD}" type="pres">
      <dgm:prSet presAssocID="{DF74642A-4EBE-4591-94BF-36EEBB2C59ED}" presName="linNode" presStyleCnt="0"/>
      <dgm:spPr/>
    </dgm:pt>
    <dgm:pt modelId="{B65E4D37-BE1B-4433-8809-E2682407F7F4}" type="pres">
      <dgm:prSet presAssocID="{DF74642A-4EBE-4591-94BF-36EEBB2C59ED}" presName="parTx" presStyleLbl="revTx" presStyleIdx="1" presStyleCnt="3">
        <dgm:presLayoutVars>
          <dgm:chMax val="1"/>
          <dgm:bulletEnabled val="1"/>
        </dgm:presLayoutVars>
      </dgm:prSet>
      <dgm:spPr/>
    </dgm:pt>
    <dgm:pt modelId="{7006D8ED-FF2E-434B-AB08-DC34B336853B}" type="pres">
      <dgm:prSet presAssocID="{DF74642A-4EBE-4591-94BF-36EEBB2C59ED}" presName="bracket" presStyleLbl="parChTrans1D1" presStyleIdx="1" presStyleCnt="3"/>
      <dgm:spPr/>
    </dgm:pt>
    <dgm:pt modelId="{C5D5AF3E-F575-41BD-A22D-D9A7C9CD9679}" type="pres">
      <dgm:prSet presAssocID="{DF74642A-4EBE-4591-94BF-36EEBB2C59ED}" presName="spH" presStyleCnt="0"/>
      <dgm:spPr/>
    </dgm:pt>
    <dgm:pt modelId="{C1FADD49-34DE-4FFD-988E-E8216D19DF52}" type="pres">
      <dgm:prSet presAssocID="{DF74642A-4EBE-4591-94BF-36EEBB2C59ED}" presName="desTx" presStyleLbl="node1" presStyleIdx="1" presStyleCnt="3">
        <dgm:presLayoutVars>
          <dgm:bulletEnabled val="1"/>
        </dgm:presLayoutVars>
      </dgm:prSet>
      <dgm:spPr/>
    </dgm:pt>
    <dgm:pt modelId="{C5C2E26D-6BFD-4061-A501-398A5750F260}" type="pres">
      <dgm:prSet presAssocID="{C20DA26A-A362-47AE-B807-022C286DCE23}" presName="spV" presStyleCnt="0"/>
      <dgm:spPr/>
    </dgm:pt>
    <dgm:pt modelId="{9D40F717-46F1-4FCF-8088-D4CB8C5FC28C}" type="pres">
      <dgm:prSet presAssocID="{0ACD0772-E544-46AB-8689-A7F65BC66A4C}" presName="linNode" presStyleCnt="0"/>
      <dgm:spPr/>
    </dgm:pt>
    <dgm:pt modelId="{CAD08A67-DD00-4B15-8907-031AABC02D65}" type="pres">
      <dgm:prSet presAssocID="{0ACD0772-E544-46AB-8689-A7F65BC66A4C}" presName="parTx" presStyleLbl="revTx" presStyleIdx="2" presStyleCnt="3">
        <dgm:presLayoutVars>
          <dgm:chMax val="1"/>
          <dgm:bulletEnabled val="1"/>
        </dgm:presLayoutVars>
      </dgm:prSet>
      <dgm:spPr/>
    </dgm:pt>
    <dgm:pt modelId="{6AB94764-99D0-43DC-B2E2-457EFF0446F0}" type="pres">
      <dgm:prSet presAssocID="{0ACD0772-E544-46AB-8689-A7F65BC66A4C}" presName="bracket" presStyleLbl="parChTrans1D1" presStyleIdx="2" presStyleCnt="3"/>
      <dgm:spPr/>
    </dgm:pt>
    <dgm:pt modelId="{808896BA-3C9A-482F-910D-C0690C993158}" type="pres">
      <dgm:prSet presAssocID="{0ACD0772-E544-46AB-8689-A7F65BC66A4C}" presName="spH" presStyleCnt="0"/>
      <dgm:spPr/>
    </dgm:pt>
    <dgm:pt modelId="{EE7EF94C-869D-40AD-BBF4-D9C2B28DBCD1}" type="pres">
      <dgm:prSet presAssocID="{0ACD0772-E544-46AB-8689-A7F65BC66A4C}" presName="desTx" presStyleLbl="node1" presStyleIdx="2" presStyleCnt="3">
        <dgm:presLayoutVars>
          <dgm:bulletEnabled val="1"/>
        </dgm:presLayoutVars>
      </dgm:prSet>
      <dgm:spPr/>
    </dgm:pt>
  </dgm:ptLst>
  <dgm:cxnLst>
    <dgm:cxn modelId="{8BCA3B19-35BF-43C7-B8F7-C59B92991ACC}" srcId="{0ACD0772-E544-46AB-8689-A7F65BC66A4C}" destId="{403A6CF2-B885-4D14-8AAB-8C7843F78D11}" srcOrd="0" destOrd="0" parTransId="{8230CF76-EF34-4BD1-AEFF-BBFDE2937A82}" sibTransId="{1A9500D6-5E82-4145-AA5C-36462F3A510E}"/>
    <dgm:cxn modelId="{E5184331-3FB1-492D-808B-8C2985EAB9C3}" srcId="{B11891CF-E31C-4603-B887-1AE4259412E0}" destId="{AC86C3D5-7447-4A81-B856-10E41B0A4011}" srcOrd="1" destOrd="0" parTransId="{40C6B8E0-6DAE-4183-BB11-1C2770941F3F}" sibTransId="{A94589AA-40C6-4486-961E-F76DF3603F6F}"/>
    <dgm:cxn modelId="{D1A88D31-FC33-49A6-B2B6-40536AADB535}" type="presOf" srcId="{403A6CF2-B885-4D14-8AAB-8C7843F78D11}" destId="{EE7EF94C-869D-40AD-BBF4-D9C2B28DBCD1}" srcOrd="0" destOrd="0" presId="urn:diagrams.loki3.com/BracketList"/>
    <dgm:cxn modelId="{E65B3E41-2A77-48AE-99F2-0706BC92594D}" srcId="{0ACD0772-E544-46AB-8689-A7F65BC66A4C}" destId="{2C5DE077-61D8-4B1B-9AD9-E581E49328B5}" srcOrd="1" destOrd="0" parTransId="{25883184-CE41-4A37-A8E8-92D41CC3E6E3}" sibTransId="{DF8BD928-15B4-439D-959A-5A53C1DCDFD1}"/>
    <dgm:cxn modelId="{DABF3F62-3EE1-4673-BA7E-49FFF1701629}" type="presOf" srcId="{AC86C3D5-7447-4A81-B856-10E41B0A4011}" destId="{1AA67A55-C611-4BD3-BDD5-2EB7B001B444}" srcOrd="0" destOrd="1" presId="urn:diagrams.loki3.com/BracketList"/>
    <dgm:cxn modelId="{A58E3045-02E4-446A-9A46-5FE51FA21E64}" srcId="{B11891CF-E31C-4603-B887-1AE4259412E0}" destId="{6FDCC2C1-779E-499F-9B41-D0B07702BC98}" srcOrd="0" destOrd="0" parTransId="{E29C0E6C-1F68-4438-9032-9C61F608B290}" sibTransId="{7CDF911C-927A-4CF3-A700-5702F23D70E7}"/>
    <dgm:cxn modelId="{63EA3566-17A9-4DEE-89F2-BD3E7E2B2489}" type="presOf" srcId="{E197DADF-1A4B-4F03-95A0-58022D2715E3}" destId="{C1FADD49-34DE-4FFD-988E-E8216D19DF52}" srcOrd="0" destOrd="1" presId="urn:diagrams.loki3.com/BracketList"/>
    <dgm:cxn modelId="{B5C30B71-7FAF-4FFA-9614-0D383E4BE357}" type="presOf" srcId="{CDB4A64F-8397-44FC-A1EC-EF03CC248315}" destId="{AE4C9F3C-A62A-49F7-8037-8BADFFB914E9}" srcOrd="0" destOrd="0" presId="urn:diagrams.loki3.com/BracketList"/>
    <dgm:cxn modelId="{357A9E5A-9413-48D4-A218-D705BDCE96E2}" srcId="{0ACD0772-E544-46AB-8689-A7F65BC66A4C}" destId="{D9F591A9-A345-4753-9E5F-742A6863A4B6}" srcOrd="2" destOrd="0" parTransId="{E65B3C82-0B90-423D-900F-0880206B8F11}" sibTransId="{5DF52682-4CEE-42B7-8E56-4E73C749166D}"/>
    <dgm:cxn modelId="{485CC87C-450E-4A69-886A-1113F993A93D}" srcId="{CDB4A64F-8397-44FC-A1EC-EF03CC248315}" destId="{B11891CF-E31C-4603-B887-1AE4259412E0}" srcOrd="0" destOrd="0" parTransId="{C8481806-4B1E-4599-BD81-308418B7A474}" sibTransId="{2B35AFE5-5F4A-4355-B2E6-59BDD2503D38}"/>
    <dgm:cxn modelId="{4D149F7E-4582-456D-B3C6-26310F908967}" srcId="{DF74642A-4EBE-4591-94BF-36EEBB2C59ED}" destId="{4CB13CFF-C5AC-46A8-A543-C9D9CFC5937D}" srcOrd="2" destOrd="0" parTransId="{A2265656-6F1A-499C-8EED-4F3F9FE7E34E}" sibTransId="{1B5C7063-93AA-48DA-AFC3-EF2DCB8EB08A}"/>
    <dgm:cxn modelId="{5AB3E48F-61EC-44BC-BE6E-2BE3852EA95B}" type="presOf" srcId="{D9F591A9-A345-4753-9E5F-742A6863A4B6}" destId="{EE7EF94C-869D-40AD-BBF4-D9C2B28DBCD1}" srcOrd="0" destOrd="2" presId="urn:diagrams.loki3.com/BracketList"/>
    <dgm:cxn modelId="{D2BF6F9E-E1EA-497C-B107-7B5964F7CB32}" type="presOf" srcId="{B11891CF-E31C-4603-B887-1AE4259412E0}" destId="{2367CAF0-29C1-4CF8-A101-5D3C4F23679F}" srcOrd="0" destOrd="0" presId="urn:diagrams.loki3.com/BracketList"/>
    <dgm:cxn modelId="{3E7E93A0-0D22-4DE8-AB86-E4B6A5EF59EA}" type="presOf" srcId="{4CB13CFF-C5AC-46A8-A543-C9D9CFC5937D}" destId="{C1FADD49-34DE-4FFD-988E-E8216D19DF52}" srcOrd="0" destOrd="2" presId="urn:diagrams.loki3.com/BracketList"/>
    <dgm:cxn modelId="{388DDEA1-3B8E-4E75-8140-E5007EF2E657}" srcId="{DF74642A-4EBE-4591-94BF-36EEBB2C59ED}" destId="{E197DADF-1A4B-4F03-95A0-58022D2715E3}" srcOrd="1" destOrd="0" parTransId="{CF1518BB-4004-4B87-8FF0-226B22E8B4F1}" sibTransId="{00DA4F6E-97F4-4A2B-A313-83B584E48348}"/>
    <dgm:cxn modelId="{C4BC84A2-FB9C-4533-B1E1-86097FD67622}" type="presOf" srcId="{2C5DE077-61D8-4B1B-9AD9-E581E49328B5}" destId="{EE7EF94C-869D-40AD-BBF4-D9C2B28DBCD1}" srcOrd="0" destOrd="1" presId="urn:diagrams.loki3.com/BracketList"/>
    <dgm:cxn modelId="{C92830A3-6B8A-408C-93D0-1831C2D6217B}" srcId="{DF74642A-4EBE-4591-94BF-36EEBB2C59ED}" destId="{6B8B201F-2AEA-43EA-B293-C663825D67A6}" srcOrd="0" destOrd="0" parTransId="{FAD37001-6EB9-41CE-8A67-3D421BB29229}" sibTransId="{6356ABCC-7DDF-42FC-9D8C-CE84EB9968A5}"/>
    <dgm:cxn modelId="{DCEC96AA-E2FF-4639-A689-694B2D76764A}" srcId="{CDB4A64F-8397-44FC-A1EC-EF03CC248315}" destId="{0ACD0772-E544-46AB-8689-A7F65BC66A4C}" srcOrd="2" destOrd="0" parTransId="{047D4E23-3D5E-4E86-AF1D-290568699142}" sibTransId="{0B2F0091-4D0A-4EA4-915B-02942A7ECE5B}"/>
    <dgm:cxn modelId="{5DA2A9B0-BA37-4EA2-80BC-28D018CE6405}" srcId="{B11891CF-E31C-4603-B887-1AE4259412E0}" destId="{E43A095B-024F-463C-A693-65B61F1AC336}" srcOrd="3" destOrd="0" parTransId="{BCC07DFF-027A-490B-A1E8-B7D8C539B158}" sibTransId="{BAC5869D-5CEA-41B8-918F-8D2BFB79D43B}"/>
    <dgm:cxn modelId="{E7E880B5-A008-4515-89AF-0876CC2B2E07}" srcId="{B11891CF-E31C-4603-B887-1AE4259412E0}" destId="{90CFA96A-C3EA-43EC-920A-F4D1EA723B46}" srcOrd="2" destOrd="0" parTransId="{ECBCCCC3-A67F-42D5-ACC2-7D67FD1782C9}" sibTransId="{54F12A69-E1D4-44B1-8761-56948BF8D44A}"/>
    <dgm:cxn modelId="{325B0BB6-2735-4B65-937C-7C909876AD12}" type="presOf" srcId="{6B8B201F-2AEA-43EA-B293-C663825D67A6}" destId="{C1FADD49-34DE-4FFD-988E-E8216D19DF52}" srcOrd="0" destOrd="0" presId="urn:diagrams.loki3.com/BracketList"/>
    <dgm:cxn modelId="{1CE324B6-1749-4282-8E78-4AF86C27A950}" type="presOf" srcId="{6FDCC2C1-779E-499F-9B41-D0B07702BC98}" destId="{1AA67A55-C611-4BD3-BDD5-2EB7B001B444}" srcOrd="0" destOrd="0" presId="urn:diagrams.loki3.com/BracketList"/>
    <dgm:cxn modelId="{31BD86DB-B789-499B-A977-BBB8EBCB8192}" type="presOf" srcId="{0ACD0772-E544-46AB-8689-A7F65BC66A4C}" destId="{CAD08A67-DD00-4B15-8907-031AABC02D65}" srcOrd="0" destOrd="0" presId="urn:diagrams.loki3.com/BracketList"/>
    <dgm:cxn modelId="{0A1A84E4-87D5-4CB1-BD9F-4B577B6E9F7A}" type="presOf" srcId="{90CFA96A-C3EA-43EC-920A-F4D1EA723B46}" destId="{1AA67A55-C611-4BD3-BDD5-2EB7B001B444}" srcOrd="0" destOrd="2" presId="urn:diagrams.loki3.com/BracketList"/>
    <dgm:cxn modelId="{966572F5-9077-449A-BD81-1A708D55A9FF}" type="presOf" srcId="{E43A095B-024F-463C-A693-65B61F1AC336}" destId="{1AA67A55-C611-4BD3-BDD5-2EB7B001B444}" srcOrd="0" destOrd="3" presId="urn:diagrams.loki3.com/BracketList"/>
    <dgm:cxn modelId="{ED7E96FD-F775-4930-8C72-DEB87B420D59}" srcId="{CDB4A64F-8397-44FC-A1EC-EF03CC248315}" destId="{DF74642A-4EBE-4591-94BF-36EEBB2C59ED}" srcOrd="1" destOrd="0" parTransId="{E041BB5B-4CC7-4674-B29A-1EB2AAFA1826}" sibTransId="{C20DA26A-A362-47AE-B807-022C286DCE23}"/>
    <dgm:cxn modelId="{40E904FF-822A-401A-8301-5119D0409383}" type="presOf" srcId="{DF74642A-4EBE-4591-94BF-36EEBB2C59ED}" destId="{B65E4D37-BE1B-4433-8809-E2682407F7F4}" srcOrd="0" destOrd="0" presId="urn:diagrams.loki3.com/BracketList"/>
    <dgm:cxn modelId="{D20F2553-BDE4-481D-A8D9-16A2582D843D}" type="presParOf" srcId="{AE4C9F3C-A62A-49F7-8037-8BADFFB914E9}" destId="{BE0CA557-2E18-4262-92C1-E8E562C146C2}" srcOrd="0" destOrd="0" presId="urn:diagrams.loki3.com/BracketList"/>
    <dgm:cxn modelId="{9BFE7082-F565-4F97-B5F3-3DF50C52CDCB}" type="presParOf" srcId="{BE0CA557-2E18-4262-92C1-E8E562C146C2}" destId="{2367CAF0-29C1-4CF8-A101-5D3C4F23679F}" srcOrd="0" destOrd="0" presId="urn:diagrams.loki3.com/BracketList"/>
    <dgm:cxn modelId="{E6428F12-EBBE-4C54-BF6E-0F806B3C4085}" type="presParOf" srcId="{BE0CA557-2E18-4262-92C1-E8E562C146C2}" destId="{C87BC0AE-ED4F-4A29-AA2E-AA9813FF956C}" srcOrd="1" destOrd="0" presId="urn:diagrams.loki3.com/BracketList"/>
    <dgm:cxn modelId="{95CCA482-A7E2-4815-A21A-789D2B91BD8F}" type="presParOf" srcId="{BE0CA557-2E18-4262-92C1-E8E562C146C2}" destId="{918D3185-9CE6-4ADF-A77B-3753548FC961}" srcOrd="2" destOrd="0" presId="urn:diagrams.loki3.com/BracketList"/>
    <dgm:cxn modelId="{35638964-2C9E-419B-9B46-042B4D3A4186}" type="presParOf" srcId="{BE0CA557-2E18-4262-92C1-E8E562C146C2}" destId="{1AA67A55-C611-4BD3-BDD5-2EB7B001B444}" srcOrd="3" destOrd="0" presId="urn:diagrams.loki3.com/BracketList"/>
    <dgm:cxn modelId="{2F21BD34-0FF1-4813-85C2-BB9A993D3ECA}" type="presParOf" srcId="{AE4C9F3C-A62A-49F7-8037-8BADFFB914E9}" destId="{C7A57163-7959-49A9-81AC-EB3C70851DB5}" srcOrd="1" destOrd="0" presId="urn:diagrams.loki3.com/BracketList"/>
    <dgm:cxn modelId="{E070BFD6-7014-452A-B7D7-77894734444C}" type="presParOf" srcId="{AE4C9F3C-A62A-49F7-8037-8BADFFB914E9}" destId="{7B6DE98B-015F-488C-9933-16347357A4FD}" srcOrd="2" destOrd="0" presId="urn:diagrams.loki3.com/BracketList"/>
    <dgm:cxn modelId="{63A45C2C-606E-417A-9CA9-4D5BB59801E4}" type="presParOf" srcId="{7B6DE98B-015F-488C-9933-16347357A4FD}" destId="{B65E4D37-BE1B-4433-8809-E2682407F7F4}" srcOrd="0" destOrd="0" presId="urn:diagrams.loki3.com/BracketList"/>
    <dgm:cxn modelId="{22742A3E-5B42-4518-8494-C64983EDB773}" type="presParOf" srcId="{7B6DE98B-015F-488C-9933-16347357A4FD}" destId="{7006D8ED-FF2E-434B-AB08-DC34B336853B}" srcOrd="1" destOrd="0" presId="urn:diagrams.loki3.com/BracketList"/>
    <dgm:cxn modelId="{EB2F05A5-4479-408A-B321-80D9E8DB09A2}" type="presParOf" srcId="{7B6DE98B-015F-488C-9933-16347357A4FD}" destId="{C5D5AF3E-F575-41BD-A22D-D9A7C9CD9679}" srcOrd="2" destOrd="0" presId="urn:diagrams.loki3.com/BracketList"/>
    <dgm:cxn modelId="{7EC6F0F4-6CD6-4049-99C9-7455C975B042}" type="presParOf" srcId="{7B6DE98B-015F-488C-9933-16347357A4FD}" destId="{C1FADD49-34DE-4FFD-988E-E8216D19DF52}" srcOrd="3" destOrd="0" presId="urn:diagrams.loki3.com/BracketList"/>
    <dgm:cxn modelId="{F5AEDE63-BF7C-486D-9788-D135CB485238}" type="presParOf" srcId="{AE4C9F3C-A62A-49F7-8037-8BADFFB914E9}" destId="{C5C2E26D-6BFD-4061-A501-398A5750F260}" srcOrd="3" destOrd="0" presId="urn:diagrams.loki3.com/BracketList"/>
    <dgm:cxn modelId="{82691473-AF1B-4041-8DA6-9A2D6434007E}" type="presParOf" srcId="{AE4C9F3C-A62A-49F7-8037-8BADFFB914E9}" destId="{9D40F717-46F1-4FCF-8088-D4CB8C5FC28C}" srcOrd="4" destOrd="0" presId="urn:diagrams.loki3.com/BracketList"/>
    <dgm:cxn modelId="{E05C386A-178B-4B2B-95EB-B94EE3F6AEC4}" type="presParOf" srcId="{9D40F717-46F1-4FCF-8088-D4CB8C5FC28C}" destId="{CAD08A67-DD00-4B15-8907-031AABC02D65}" srcOrd="0" destOrd="0" presId="urn:diagrams.loki3.com/BracketList"/>
    <dgm:cxn modelId="{5FCE5B4D-BA02-4C75-8F5F-5EADEF17D068}" type="presParOf" srcId="{9D40F717-46F1-4FCF-8088-D4CB8C5FC28C}" destId="{6AB94764-99D0-43DC-B2E2-457EFF0446F0}" srcOrd="1" destOrd="0" presId="urn:diagrams.loki3.com/BracketList"/>
    <dgm:cxn modelId="{4D90A589-8F42-4AD9-9C00-670EEF69A523}" type="presParOf" srcId="{9D40F717-46F1-4FCF-8088-D4CB8C5FC28C}" destId="{808896BA-3C9A-482F-910D-C0690C993158}" srcOrd="2" destOrd="0" presId="urn:diagrams.loki3.com/BracketList"/>
    <dgm:cxn modelId="{E8232ED2-213F-4D14-A4C8-C942CD383AA2}" type="presParOf" srcId="{9D40F717-46F1-4FCF-8088-D4CB8C5FC28C}" destId="{EE7EF94C-869D-40AD-BBF4-D9C2B28DBCD1}" srcOrd="3" destOrd="0" presId="urn:diagrams.loki3.com/BracketList"/>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962D8452-CBF6-4B73-91C0-537BD84E5E80}"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157C25F4-D23C-45B7-9BD3-3CF5D15ACA90}">
      <dgm:prSet phldrT="[Text]" custT="1"/>
      <dgm:spPr/>
      <dgm:t>
        <a:bodyPr/>
        <a:lstStyle/>
        <a:p>
          <a:r>
            <a:rPr lang="en-US" sz="1800">
              <a:latin typeface="Bahnschrift" panose="020B0502040204020203" pitchFamily="34" charset="0"/>
            </a:rPr>
            <a:t>Make documents and report about everything we got : troubles , causes and solutions.</a:t>
          </a:r>
        </a:p>
      </dgm:t>
    </dgm:pt>
    <dgm:pt modelId="{9A768628-95C4-43EE-A5F0-A52D4DACB8B7}" type="parTrans" cxnId="{7ED1173E-58EE-4A90-A030-8519767A6303}">
      <dgm:prSet/>
      <dgm:spPr/>
      <dgm:t>
        <a:bodyPr/>
        <a:lstStyle/>
        <a:p>
          <a:endParaRPr lang="en-US"/>
        </a:p>
      </dgm:t>
    </dgm:pt>
    <dgm:pt modelId="{72F63FC0-5D78-420F-84F7-726E07F51B2C}" type="sibTrans" cxnId="{7ED1173E-58EE-4A90-A030-8519767A6303}">
      <dgm:prSet/>
      <dgm:spPr/>
      <dgm:t>
        <a:bodyPr/>
        <a:lstStyle/>
        <a:p>
          <a:endParaRPr lang="en-US"/>
        </a:p>
      </dgm:t>
    </dgm:pt>
    <dgm:pt modelId="{C41B3699-2BDA-4611-8DA5-BC4463B6AD69}">
      <dgm:prSet phldrT="[Text]" custT="1"/>
      <dgm:spPr/>
      <dgm:t>
        <a:bodyPr/>
        <a:lstStyle/>
        <a:p>
          <a:r>
            <a:rPr lang="en-US" sz="1800">
              <a:latin typeface="Bahnschrift" panose="020B0502040204020203" pitchFamily="34" charset="0"/>
            </a:rPr>
            <a:t>Explain and answer for user about the system.</a:t>
          </a:r>
        </a:p>
      </dgm:t>
    </dgm:pt>
    <dgm:pt modelId="{9331DF09-0BFF-4F90-8B0C-6D44F5F36F00}" type="parTrans" cxnId="{7C9B9124-5A06-4544-A550-3220BDFA5219}">
      <dgm:prSet/>
      <dgm:spPr/>
      <dgm:t>
        <a:bodyPr/>
        <a:lstStyle/>
        <a:p>
          <a:endParaRPr lang="en-US"/>
        </a:p>
      </dgm:t>
    </dgm:pt>
    <dgm:pt modelId="{6DDBA1AD-FDBD-4622-B39E-C3FA7677154F}" type="sibTrans" cxnId="{7C9B9124-5A06-4544-A550-3220BDFA5219}">
      <dgm:prSet/>
      <dgm:spPr/>
      <dgm:t>
        <a:bodyPr/>
        <a:lstStyle/>
        <a:p>
          <a:endParaRPr lang="en-US"/>
        </a:p>
      </dgm:t>
    </dgm:pt>
    <dgm:pt modelId="{0461C0FB-1965-410D-A813-02850ACEB30D}">
      <dgm:prSet phldrT="[Text]" custT="1"/>
      <dgm:spPr/>
      <dgm:t>
        <a:bodyPr/>
        <a:lstStyle/>
        <a:p>
          <a:r>
            <a:rPr lang="en-US" sz="1800">
              <a:latin typeface="Bahnschrift" panose="020B0502040204020203" pitchFamily="34" charset="0"/>
            </a:rPr>
            <a:t>Help and share experiences to colleague.</a:t>
          </a:r>
        </a:p>
      </dgm:t>
    </dgm:pt>
    <dgm:pt modelId="{16D10308-6C9F-442D-8D64-34932A9729E6}" type="parTrans" cxnId="{319B537C-C239-4991-B8B6-83470E20F606}">
      <dgm:prSet/>
      <dgm:spPr/>
      <dgm:t>
        <a:bodyPr/>
        <a:lstStyle/>
        <a:p>
          <a:endParaRPr lang="en-US"/>
        </a:p>
      </dgm:t>
    </dgm:pt>
    <dgm:pt modelId="{10077D01-2CDD-4683-91E8-0FDA1FC0D221}" type="sibTrans" cxnId="{319B537C-C239-4991-B8B6-83470E20F606}">
      <dgm:prSet/>
      <dgm:spPr/>
      <dgm:t>
        <a:bodyPr/>
        <a:lstStyle/>
        <a:p>
          <a:endParaRPr lang="en-US"/>
        </a:p>
      </dgm:t>
    </dgm:pt>
    <dgm:pt modelId="{83CF69C0-6309-4AF8-857F-5EB3097DB606}" type="pres">
      <dgm:prSet presAssocID="{962D8452-CBF6-4B73-91C0-537BD84E5E80}" presName="linear" presStyleCnt="0">
        <dgm:presLayoutVars>
          <dgm:animLvl val="lvl"/>
          <dgm:resizeHandles val="exact"/>
        </dgm:presLayoutVars>
      </dgm:prSet>
      <dgm:spPr/>
    </dgm:pt>
    <dgm:pt modelId="{3BD9293E-C27F-4A39-B683-AC6736B371D3}" type="pres">
      <dgm:prSet presAssocID="{157C25F4-D23C-45B7-9BD3-3CF5D15ACA90}" presName="parentText" presStyleLbl="node1" presStyleIdx="0" presStyleCnt="3">
        <dgm:presLayoutVars>
          <dgm:chMax val="0"/>
          <dgm:bulletEnabled val="1"/>
        </dgm:presLayoutVars>
      </dgm:prSet>
      <dgm:spPr/>
    </dgm:pt>
    <dgm:pt modelId="{4487199E-74BE-4F41-832F-B1FB4854B147}" type="pres">
      <dgm:prSet presAssocID="{72F63FC0-5D78-420F-84F7-726E07F51B2C}" presName="spacer" presStyleCnt="0"/>
      <dgm:spPr/>
    </dgm:pt>
    <dgm:pt modelId="{0498C8B7-474C-4668-A4A5-DFD1955DD6FF}" type="pres">
      <dgm:prSet presAssocID="{C41B3699-2BDA-4611-8DA5-BC4463B6AD69}" presName="parentText" presStyleLbl="node1" presStyleIdx="1" presStyleCnt="3">
        <dgm:presLayoutVars>
          <dgm:chMax val="0"/>
          <dgm:bulletEnabled val="1"/>
        </dgm:presLayoutVars>
      </dgm:prSet>
      <dgm:spPr/>
    </dgm:pt>
    <dgm:pt modelId="{B53AE645-84F1-472E-959C-0CBE6B88F666}" type="pres">
      <dgm:prSet presAssocID="{6DDBA1AD-FDBD-4622-B39E-C3FA7677154F}" presName="spacer" presStyleCnt="0"/>
      <dgm:spPr/>
    </dgm:pt>
    <dgm:pt modelId="{42436DE1-120E-4909-AC25-F3F8A31045A2}" type="pres">
      <dgm:prSet presAssocID="{0461C0FB-1965-410D-A813-02850ACEB30D}" presName="parentText" presStyleLbl="node1" presStyleIdx="2" presStyleCnt="3" custLinFactNeighborX="233" custLinFactNeighborY="20639">
        <dgm:presLayoutVars>
          <dgm:chMax val="0"/>
          <dgm:bulletEnabled val="1"/>
        </dgm:presLayoutVars>
      </dgm:prSet>
      <dgm:spPr/>
    </dgm:pt>
  </dgm:ptLst>
  <dgm:cxnLst>
    <dgm:cxn modelId="{98561821-3886-43A0-8CDA-0AF882A0D6E1}" type="presOf" srcId="{962D8452-CBF6-4B73-91C0-537BD84E5E80}" destId="{83CF69C0-6309-4AF8-857F-5EB3097DB606}" srcOrd="0" destOrd="0" presId="urn:microsoft.com/office/officeart/2005/8/layout/vList2"/>
    <dgm:cxn modelId="{7C9B9124-5A06-4544-A550-3220BDFA5219}" srcId="{962D8452-CBF6-4B73-91C0-537BD84E5E80}" destId="{C41B3699-2BDA-4611-8DA5-BC4463B6AD69}" srcOrd="1" destOrd="0" parTransId="{9331DF09-0BFF-4F90-8B0C-6D44F5F36F00}" sibTransId="{6DDBA1AD-FDBD-4622-B39E-C3FA7677154F}"/>
    <dgm:cxn modelId="{B3B4653B-5044-4FB1-91E4-C5CB2A42334B}" type="presOf" srcId="{157C25F4-D23C-45B7-9BD3-3CF5D15ACA90}" destId="{3BD9293E-C27F-4A39-B683-AC6736B371D3}" srcOrd="0" destOrd="0" presId="urn:microsoft.com/office/officeart/2005/8/layout/vList2"/>
    <dgm:cxn modelId="{7ED1173E-58EE-4A90-A030-8519767A6303}" srcId="{962D8452-CBF6-4B73-91C0-537BD84E5E80}" destId="{157C25F4-D23C-45B7-9BD3-3CF5D15ACA90}" srcOrd="0" destOrd="0" parTransId="{9A768628-95C4-43EE-A5F0-A52D4DACB8B7}" sibTransId="{72F63FC0-5D78-420F-84F7-726E07F51B2C}"/>
    <dgm:cxn modelId="{319B537C-C239-4991-B8B6-83470E20F606}" srcId="{962D8452-CBF6-4B73-91C0-537BD84E5E80}" destId="{0461C0FB-1965-410D-A813-02850ACEB30D}" srcOrd="2" destOrd="0" parTransId="{16D10308-6C9F-442D-8D64-34932A9729E6}" sibTransId="{10077D01-2CDD-4683-91E8-0FDA1FC0D221}"/>
    <dgm:cxn modelId="{7A7458B3-D4C1-4245-B77A-59A31C3100AE}" type="presOf" srcId="{C41B3699-2BDA-4611-8DA5-BC4463B6AD69}" destId="{0498C8B7-474C-4668-A4A5-DFD1955DD6FF}" srcOrd="0" destOrd="0" presId="urn:microsoft.com/office/officeart/2005/8/layout/vList2"/>
    <dgm:cxn modelId="{99BA38EC-9F5F-45B4-82F2-E310B5A3342B}" type="presOf" srcId="{0461C0FB-1965-410D-A813-02850ACEB30D}" destId="{42436DE1-120E-4909-AC25-F3F8A31045A2}" srcOrd="0" destOrd="0" presId="urn:microsoft.com/office/officeart/2005/8/layout/vList2"/>
    <dgm:cxn modelId="{388034A4-0E1F-48B2-BBA2-24CF857C2276}" type="presParOf" srcId="{83CF69C0-6309-4AF8-857F-5EB3097DB606}" destId="{3BD9293E-C27F-4A39-B683-AC6736B371D3}" srcOrd="0" destOrd="0" presId="urn:microsoft.com/office/officeart/2005/8/layout/vList2"/>
    <dgm:cxn modelId="{810E8DB7-D4D6-4C44-B3F4-2211696A9A13}" type="presParOf" srcId="{83CF69C0-6309-4AF8-857F-5EB3097DB606}" destId="{4487199E-74BE-4F41-832F-B1FB4854B147}" srcOrd="1" destOrd="0" presId="urn:microsoft.com/office/officeart/2005/8/layout/vList2"/>
    <dgm:cxn modelId="{7B623803-070A-4BA4-8C38-1B854E8827A6}" type="presParOf" srcId="{83CF69C0-6309-4AF8-857F-5EB3097DB606}" destId="{0498C8B7-474C-4668-A4A5-DFD1955DD6FF}" srcOrd="2" destOrd="0" presId="urn:microsoft.com/office/officeart/2005/8/layout/vList2"/>
    <dgm:cxn modelId="{C8589620-EAA4-47EF-94B1-0B7F13D3A0BD}" type="presParOf" srcId="{83CF69C0-6309-4AF8-857F-5EB3097DB606}" destId="{B53AE645-84F1-472E-959C-0CBE6B88F666}" srcOrd="3" destOrd="0" presId="urn:microsoft.com/office/officeart/2005/8/layout/vList2"/>
    <dgm:cxn modelId="{4B2B7206-E61C-42CE-BDD8-C397F61A01F2}" type="presParOf" srcId="{83CF69C0-6309-4AF8-857F-5EB3097DB606}" destId="{42436DE1-120E-4909-AC25-F3F8A31045A2}"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9B0EE01-F846-4477-8F76-6FA6DCA0F11A}">
      <dsp:nvSpPr>
        <dsp:cNvPr id="0" name=""/>
        <dsp:cNvSpPr/>
      </dsp:nvSpPr>
      <dsp:spPr>
        <a:xfrm>
          <a:off x="-6126981" y="-937410"/>
          <a:ext cx="7293488" cy="7293488"/>
        </a:xfrm>
        <a:prstGeom prst="blockArc">
          <a:avLst>
            <a:gd name="adj1" fmla="val 18900000"/>
            <a:gd name="adj2" fmla="val 2700000"/>
            <a:gd name="adj3" fmla="val 296"/>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EA67A4-F477-4181-8D74-BD5E2623D4A7}">
      <dsp:nvSpPr>
        <dsp:cNvPr id="0" name=""/>
        <dsp:cNvSpPr/>
      </dsp:nvSpPr>
      <dsp:spPr>
        <a:xfrm>
          <a:off x="434398" y="285347"/>
          <a:ext cx="7617019" cy="57047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281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a:latin typeface="Bahnschrift" panose="020B0502040204020203" pitchFamily="34" charset="0"/>
            </a:rPr>
            <a:t>Self-Introduction</a:t>
          </a:r>
          <a:endParaRPr lang="en-US" sz="3000" kern="1200" dirty="0">
            <a:latin typeface="Bahnschrift" panose="020B0502040204020203" pitchFamily="34" charset="0"/>
          </a:endParaRPr>
        </a:p>
      </dsp:txBody>
      <dsp:txXfrm>
        <a:off x="434398" y="285347"/>
        <a:ext cx="7617019" cy="570477"/>
      </dsp:txXfrm>
    </dsp:sp>
    <dsp:sp modelId="{32825D64-7C56-4022-AEA7-EBB40AB4C892}">
      <dsp:nvSpPr>
        <dsp:cNvPr id="0" name=""/>
        <dsp:cNvSpPr/>
      </dsp:nvSpPr>
      <dsp:spPr>
        <a:xfrm>
          <a:off x="77849" y="214037"/>
          <a:ext cx="713096" cy="713096"/>
        </a:xfrm>
        <a:prstGeom prst="ellipse">
          <a:avLst/>
        </a:prstGeom>
        <a:solidFill>
          <a:schemeClr val="accent6">
            <a:lumMod val="20000"/>
            <a:lumOff val="8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AFE6C922-838F-42C7-A329-D9231E45D3B6}">
      <dsp:nvSpPr>
        <dsp:cNvPr id="0" name=""/>
        <dsp:cNvSpPr/>
      </dsp:nvSpPr>
      <dsp:spPr>
        <a:xfrm>
          <a:off x="903654" y="1140954"/>
          <a:ext cx="7147763" cy="57047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281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a:latin typeface="Bahnschrift" panose="020B0502040204020203" pitchFamily="34" charset="0"/>
            </a:rPr>
            <a:t>Job Description</a:t>
          </a:r>
          <a:endParaRPr lang="en-US" sz="3000" kern="1200" dirty="0">
            <a:latin typeface="Bahnschrift" panose="020B0502040204020203" pitchFamily="34" charset="0"/>
          </a:endParaRPr>
        </a:p>
      </dsp:txBody>
      <dsp:txXfrm>
        <a:off x="903654" y="1140954"/>
        <a:ext cx="7147763" cy="570477"/>
      </dsp:txXfrm>
    </dsp:sp>
    <dsp:sp modelId="{65EDF67F-E5B6-4D81-8626-7C4FEED7ADBE}">
      <dsp:nvSpPr>
        <dsp:cNvPr id="0" name=""/>
        <dsp:cNvSpPr/>
      </dsp:nvSpPr>
      <dsp:spPr>
        <a:xfrm>
          <a:off x="547106" y="1069644"/>
          <a:ext cx="713096" cy="713096"/>
        </a:xfrm>
        <a:prstGeom prst="ellipse">
          <a:avLst/>
        </a:prstGeom>
        <a:solidFill>
          <a:schemeClr val="accent2">
            <a:lumMod val="20000"/>
            <a:lumOff val="80000"/>
          </a:schemeClr>
        </a:solidFill>
        <a:ln w="6350" cap="flat" cmpd="sng" algn="ctr">
          <a:solidFill>
            <a:schemeClr val="accent1"/>
          </a:solidFill>
          <a:prstDash val="solid"/>
          <a:miter lim="800000"/>
        </a:ln>
        <a:effectLst/>
      </dsp:spPr>
      <dsp:style>
        <a:lnRef idx="1">
          <a:scrgbClr r="0" g="0" b="0"/>
        </a:lnRef>
        <a:fillRef idx="1">
          <a:scrgbClr r="0" g="0" b="0"/>
        </a:fillRef>
        <a:effectRef idx="2">
          <a:scrgbClr r="0" g="0" b="0"/>
        </a:effectRef>
        <a:fontRef idx="minor"/>
      </dsp:style>
    </dsp:sp>
    <dsp:sp modelId="{DA405356-F0BB-4C71-9F2E-3BE3D4C990EF}">
      <dsp:nvSpPr>
        <dsp:cNvPr id="0" name=""/>
        <dsp:cNvSpPr/>
      </dsp:nvSpPr>
      <dsp:spPr>
        <a:xfrm>
          <a:off x="1118233" y="1996562"/>
          <a:ext cx="6933183" cy="57047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281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a:latin typeface="Bahnschrift" panose="020B0502040204020203" pitchFamily="34" charset="0"/>
            </a:rPr>
            <a:t>Activities</a:t>
          </a:r>
          <a:endParaRPr lang="en-US" sz="3000" kern="1200" dirty="0">
            <a:latin typeface="Bahnschrift" panose="020B0502040204020203" pitchFamily="34" charset="0"/>
          </a:endParaRPr>
        </a:p>
      </dsp:txBody>
      <dsp:txXfrm>
        <a:off x="1118233" y="1996562"/>
        <a:ext cx="6933183" cy="570477"/>
      </dsp:txXfrm>
    </dsp:sp>
    <dsp:sp modelId="{0C2357F5-06C3-4058-8B66-AA1109F79641}">
      <dsp:nvSpPr>
        <dsp:cNvPr id="0" name=""/>
        <dsp:cNvSpPr/>
      </dsp:nvSpPr>
      <dsp:spPr>
        <a:xfrm>
          <a:off x="761685" y="1925252"/>
          <a:ext cx="713096" cy="713096"/>
        </a:xfrm>
        <a:prstGeom prst="ellipse">
          <a:avLst/>
        </a:prstGeom>
        <a:solidFill>
          <a:schemeClr val="accent3">
            <a:lumMod val="20000"/>
            <a:lumOff val="8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5F401438-8F73-48C3-A2E0-6AAD7C1F74D8}">
      <dsp:nvSpPr>
        <dsp:cNvPr id="0" name=""/>
        <dsp:cNvSpPr/>
      </dsp:nvSpPr>
      <dsp:spPr>
        <a:xfrm>
          <a:off x="1118233" y="2851627"/>
          <a:ext cx="6933183" cy="57047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281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a:latin typeface="Bahnschrift" panose="020B0502040204020203" pitchFamily="34" charset="0"/>
            </a:rPr>
            <a:t>Self-Assessment</a:t>
          </a:r>
          <a:endParaRPr lang="en-US" sz="3000" kern="1200" dirty="0">
            <a:latin typeface="Bahnschrift" panose="020B0502040204020203" pitchFamily="34" charset="0"/>
          </a:endParaRPr>
        </a:p>
      </dsp:txBody>
      <dsp:txXfrm>
        <a:off x="1118233" y="2851627"/>
        <a:ext cx="6933183" cy="570477"/>
      </dsp:txXfrm>
    </dsp:sp>
    <dsp:sp modelId="{D4B03B66-F842-4479-8F9A-FD0A717DD095}">
      <dsp:nvSpPr>
        <dsp:cNvPr id="0" name=""/>
        <dsp:cNvSpPr/>
      </dsp:nvSpPr>
      <dsp:spPr>
        <a:xfrm>
          <a:off x="761685" y="2780318"/>
          <a:ext cx="713096" cy="713096"/>
        </a:xfrm>
        <a:prstGeom prst="ellipse">
          <a:avLst/>
        </a:prstGeom>
        <a:solidFill>
          <a:schemeClr val="accent3">
            <a:lumMod val="20000"/>
            <a:lumOff val="8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32E31A9-F7DD-4C11-AACD-9B55125DFA4A}">
      <dsp:nvSpPr>
        <dsp:cNvPr id="0" name=""/>
        <dsp:cNvSpPr/>
      </dsp:nvSpPr>
      <dsp:spPr>
        <a:xfrm>
          <a:off x="903654" y="3707235"/>
          <a:ext cx="7147763" cy="57047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281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a:latin typeface="Bahnschrift" panose="020B0502040204020203" pitchFamily="34" charset="0"/>
            </a:rPr>
            <a:t>Future Plan (in the next 3 Years)</a:t>
          </a:r>
          <a:endParaRPr lang="en-US" sz="3000" kern="1200" dirty="0">
            <a:latin typeface="Bahnschrift" panose="020B0502040204020203" pitchFamily="34" charset="0"/>
          </a:endParaRPr>
        </a:p>
      </dsp:txBody>
      <dsp:txXfrm>
        <a:off x="903654" y="3707235"/>
        <a:ext cx="7147763" cy="570477"/>
      </dsp:txXfrm>
    </dsp:sp>
    <dsp:sp modelId="{7FA02927-B5B8-4562-ADA7-B099B00608CF}">
      <dsp:nvSpPr>
        <dsp:cNvPr id="0" name=""/>
        <dsp:cNvSpPr/>
      </dsp:nvSpPr>
      <dsp:spPr>
        <a:xfrm>
          <a:off x="547106" y="3635925"/>
          <a:ext cx="713096" cy="713096"/>
        </a:xfrm>
        <a:prstGeom prst="ellipse">
          <a:avLst/>
        </a:prstGeom>
        <a:solidFill>
          <a:schemeClr val="accent2">
            <a:lumMod val="20000"/>
            <a:lumOff val="8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E796A8D6-D899-4DDD-8F69-7592CCE80C39}">
      <dsp:nvSpPr>
        <dsp:cNvPr id="0" name=""/>
        <dsp:cNvSpPr/>
      </dsp:nvSpPr>
      <dsp:spPr>
        <a:xfrm>
          <a:off x="434398" y="4562842"/>
          <a:ext cx="7617019" cy="570477"/>
        </a:xfrm>
        <a:prstGeom prst="rect">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52816" tIns="76200" rIns="76200" bIns="76200" numCol="1" spcCol="1270" anchor="ctr" anchorCtr="0">
          <a:noAutofit/>
        </a:bodyPr>
        <a:lstStyle/>
        <a:p>
          <a:pPr marL="0" lvl="0" indent="0" algn="l" defTabSz="1333500">
            <a:lnSpc>
              <a:spcPct val="90000"/>
            </a:lnSpc>
            <a:spcBef>
              <a:spcPct val="0"/>
            </a:spcBef>
            <a:spcAft>
              <a:spcPct val="35000"/>
            </a:spcAft>
            <a:buNone/>
          </a:pPr>
          <a:r>
            <a:rPr lang="en-US" sz="3000" kern="1200">
              <a:latin typeface="Bahnschrift" panose="020B0502040204020203" pitchFamily="34" charset="0"/>
            </a:rPr>
            <a:t>Other Jobs</a:t>
          </a:r>
          <a:endParaRPr lang="en-US" sz="3000" kern="1200" dirty="0">
            <a:latin typeface="Bahnschrift" panose="020B0502040204020203" pitchFamily="34" charset="0"/>
          </a:endParaRPr>
        </a:p>
      </dsp:txBody>
      <dsp:txXfrm>
        <a:off x="434398" y="4562842"/>
        <a:ext cx="7617019" cy="570477"/>
      </dsp:txXfrm>
    </dsp:sp>
    <dsp:sp modelId="{44282261-3610-4F22-A1A2-E0E676DBB36C}">
      <dsp:nvSpPr>
        <dsp:cNvPr id="0" name=""/>
        <dsp:cNvSpPr/>
      </dsp:nvSpPr>
      <dsp:spPr>
        <a:xfrm>
          <a:off x="77849" y="4491533"/>
          <a:ext cx="713096" cy="713096"/>
        </a:xfrm>
        <a:prstGeom prst="ellipse">
          <a:avLst/>
        </a:prstGeom>
        <a:solidFill>
          <a:schemeClr val="accent1">
            <a:lumMod val="20000"/>
            <a:lumOff val="80000"/>
          </a:schemeClr>
        </a:solidFill>
        <a:ln w="6350" cap="flat" cmpd="sng" algn="ctr">
          <a:solidFill>
            <a:schemeClr val="accent1">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FEC4E7-4F51-4C24-8907-C71712004685}">
      <dsp:nvSpPr>
        <dsp:cNvPr id="0" name=""/>
        <dsp:cNvSpPr/>
      </dsp:nvSpPr>
      <dsp:spPr>
        <a:xfrm>
          <a:off x="0" y="271462"/>
          <a:ext cx="8582025" cy="361950"/>
        </a:xfrm>
        <a:prstGeom prst="notched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84C33B42-549E-4858-88BF-09E3669CB6AE}">
      <dsp:nvSpPr>
        <dsp:cNvPr id="0" name=""/>
        <dsp:cNvSpPr/>
      </dsp:nvSpPr>
      <dsp:spPr>
        <a:xfrm>
          <a:off x="2098" y="0"/>
          <a:ext cx="1901877" cy="361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b" anchorCtr="0">
          <a:noAutofit/>
        </a:bodyPr>
        <a:lstStyle/>
        <a:p>
          <a:pPr marL="0" lvl="0" indent="0" algn="ctr" defTabSz="1066800">
            <a:lnSpc>
              <a:spcPct val="90000"/>
            </a:lnSpc>
            <a:spcBef>
              <a:spcPct val="0"/>
            </a:spcBef>
            <a:spcAft>
              <a:spcPct val="35000"/>
            </a:spcAft>
            <a:buNone/>
          </a:pPr>
          <a:r>
            <a:rPr lang="en-US" sz="2400" b="1" kern="1200"/>
            <a:t>2017</a:t>
          </a:r>
          <a:r>
            <a:rPr lang="en-US" sz="1600" b="1" kern="1200"/>
            <a:t>  </a:t>
          </a:r>
          <a:r>
            <a:rPr lang="en-US" sz="1600" b="1" kern="1200">
              <a:latin typeface="Bahnschrift SemiCondensed" panose="020B0502040204020203" pitchFamily="34" charset="0"/>
            </a:rPr>
            <a:t>HaNoi University of Industry</a:t>
          </a:r>
        </a:p>
      </dsp:txBody>
      <dsp:txXfrm>
        <a:off x="2098" y="0"/>
        <a:ext cx="1901877" cy="361950"/>
      </dsp:txXfrm>
    </dsp:sp>
    <dsp:sp modelId="{C17AA6E3-533A-4CEE-8477-67FAC70786FF}">
      <dsp:nvSpPr>
        <dsp:cNvPr id="0" name=""/>
        <dsp:cNvSpPr/>
      </dsp:nvSpPr>
      <dsp:spPr>
        <a:xfrm>
          <a:off x="907793" y="407193"/>
          <a:ext cx="90487" cy="9048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5EFDB24-A0C2-4C87-84C0-60862AB64226}">
      <dsp:nvSpPr>
        <dsp:cNvPr id="0" name=""/>
        <dsp:cNvSpPr/>
      </dsp:nvSpPr>
      <dsp:spPr>
        <a:xfrm>
          <a:off x="1966110" y="542925"/>
          <a:ext cx="2646948" cy="361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t" anchorCtr="0">
          <a:noAutofit/>
        </a:bodyPr>
        <a:lstStyle/>
        <a:p>
          <a:pPr marL="0" lvl="0" indent="0" algn="ctr" defTabSz="1066800">
            <a:lnSpc>
              <a:spcPct val="90000"/>
            </a:lnSpc>
            <a:spcBef>
              <a:spcPct val="0"/>
            </a:spcBef>
            <a:spcAft>
              <a:spcPct val="35000"/>
            </a:spcAft>
            <a:buNone/>
          </a:pPr>
          <a:r>
            <a:rPr lang="en-US" sz="2400" b="1" kern="1200"/>
            <a:t>2017</a:t>
          </a:r>
          <a:r>
            <a:rPr lang="en-US" sz="1600" b="1" kern="1200"/>
            <a:t>  </a:t>
          </a:r>
          <a:r>
            <a:rPr lang="en-US" sz="1600" b="1" kern="1200">
              <a:solidFill>
                <a:prstClr val="black">
                  <a:hueOff val="0"/>
                  <a:satOff val="0"/>
                  <a:lumOff val="0"/>
                  <a:alphaOff val="0"/>
                </a:prstClr>
              </a:solidFill>
              <a:latin typeface="Bahnschrift SemiCondensed" panose="020B0502040204020203" pitchFamily="34" charset="0"/>
              <a:ea typeface="+mn-ea"/>
              <a:cs typeface="+mn-cs"/>
            </a:rPr>
            <a:t>Canon Vietnam - Tien Son</a:t>
          </a:r>
        </a:p>
      </dsp:txBody>
      <dsp:txXfrm>
        <a:off x="1966110" y="542925"/>
        <a:ext cx="2646948" cy="361950"/>
      </dsp:txXfrm>
    </dsp:sp>
    <dsp:sp modelId="{8D41E5F7-01FD-4C53-AE85-F4313DFC76BE}">
      <dsp:nvSpPr>
        <dsp:cNvPr id="0" name=""/>
        <dsp:cNvSpPr/>
      </dsp:nvSpPr>
      <dsp:spPr>
        <a:xfrm>
          <a:off x="3244340" y="407193"/>
          <a:ext cx="90487" cy="9048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B615DF5-DECE-4B45-A880-E81D54E47401}">
      <dsp:nvSpPr>
        <dsp:cNvPr id="0" name=""/>
        <dsp:cNvSpPr/>
      </dsp:nvSpPr>
      <dsp:spPr>
        <a:xfrm>
          <a:off x="4675192" y="0"/>
          <a:ext cx="3046530" cy="36195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170688" rIns="170688" bIns="170688" numCol="1" spcCol="1270" anchor="b" anchorCtr="0">
          <a:noAutofit/>
        </a:bodyPr>
        <a:lstStyle/>
        <a:p>
          <a:pPr marL="0" lvl="0" indent="0" algn="ctr" defTabSz="1066800">
            <a:lnSpc>
              <a:spcPct val="90000"/>
            </a:lnSpc>
            <a:spcBef>
              <a:spcPct val="0"/>
            </a:spcBef>
            <a:spcAft>
              <a:spcPct val="35000"/>
            </a:spcAft>
            <a:buNone/>
          </a:pPr>
          <a:r>
            <a:rPr lang="en-US" sz="2400" b="1" kern="1200"/>
            <a:t>2024</a:t>
          </a:r>
          <a:r>
            <a:rPr lang="en-US" sz="1600" b="1" kern="1200"/>
            <a:t>  </a:t>
          </a:r>
          <a:r>
            <a:rPr lang="en-US" sz="1600" b="1" kern="1200">
              <a:solidFill>
                <a:prstClr val="black">
                  <a:hueOff val="0"/>
                  <a:satOff val="0"/>
                  <a:lumOff val="0"/>
                  <a:alphaOff val="0"/>
                </a:prstClr>
              </a:solidFill>
              <a:latin typeface="Bahnschrift SemiCondensed" panose="020B0502040204020203" pitchFamily="34" charset="0"/>
              <a:ea typeface="+mn-ea"/>
              <a:cs typeface="+mn-cs"/>
            </a:rPr>
            <a:t>Foxconn - Fulian</a:t>
          </a:r>
        </a:p>
      </dsp:txBody>
      <dsp:txXfrm>
        <a:off x="4675192" y="0"/>
        <a:ext cx="3046530" cy="361950"/>
      </dsp:txXfrm>
    </dsp:sp>
    <dsp:sp modelId="{1455EA6A-2E7A-4923-BB3D-2E25B244A06C}">
      <dsp:nvSpPr>
        <dsp:cNvPr id="0" name=""/>
        <dsp:cNvSpPr/>
      </dsp:nvSpPr>
      <dsp:spPr>
        <a:xfrm>
          <a:off x="6153214" y="407193"/>
          <a:ext cx="90487" cy="90487"/>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761F19-CE89-4E34-AB27-9C0709BE83BD}">
      <dsp:nvSpPr>
        <dsp:cNvPr id="0" name=""/>
        <dsp:cNvSpPr/>
      </dsp:nvSpPr>
      <dsp:spPr>
        <a:xfrm>
          <a:off x="0" y="406471"/>
          <a:ext cx="8770217" cy="579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C81FB4-8D05-4487-BBFA-6A51DF7757AB}">
      <dsp:nvSpPr>
        <dsp:cNvPr id="0" name=""/>
        <dsp:cNvSpPr/>
      </dsp:nvSpPr>
      <dsp:spPr>
        <a:xfrm>
          <a:off x="438510" y="66991"/>
          <a:ext cx="6139151" cy="678960"/>
        </a:xfrm>
        <a:prstGeom prst="roundRect">
          <a:avLst/>
        </a:prstGeom>
        <a:solidFill>
          <a:srgbClr val="3494BA">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6559" tIns="0" rIns="236559" bIns="0" numCol="1" spcCol="1270" anchor="ctr" anchorCtr="0">
          <a:noAutofit/>
        </a:bodyPr>
        <a:lstStyle/>
        <a:p>
          <a:pPr marL="0" lvl="0" indent="0" algn="l" defTabSz="533400">
            <a:lnSpc>
              <a:spcPct val="90000"/>
            </a:lnSpc>
            <a:spcBef>
              <a:spcPct val="0"/>
            </a:spcBef>
            <a:spcAft>
              <a:spcPct val="35000"/>
            </a:spcAft>
            <a:buNone/>
          </a:pPr>
          <a:r>
            <a:rPr lang="en-US" sz="2000" kern="1200">
              <a:solidFill>
                <a:prstClr val="white"/>
              </a:solidFill>
              <a:latin typeface="Bahnschrift" panose="020B0502040204020203" pitchFamily="34" charset="0"/>
              <a:ea typeface="+mn-ea"/>
              <a:cs typeface="+mn-cs"/>
            </a:rPr>
            <a:t>Ensure for operation of MES fluently , support for deploying new functions.</a:t>
          </a:r>
        </a:p>
      </dsp:txBody>
      <dsp:txXfrm>
        <a:off x="471654" y="100135"/>
        <a:ext cx="6072863" cy="612672"/>
      </dsp:txXfrm>
    </dsp:sp>
    <dsp:sp modelId="{740C4D36-C423-434C-ABD4-314165C00CE9}">
      <dsp:nvSpPr>
        <dsp:cNvPr id="0" name=""/>
        <dsp:cNvSpPr/>
      </dsp:nvSpPr>
      <dsp:spPr>
        <a:xfrm>
          <a:off x="0" y="1449751"/>
          <a:ext cx="8770217" cy="579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94CD688-0014-472F-89DE-712CD846029F}">
      <dsp:nvSpPr>
        <dsp:cNvPr id="0" name=""/>
        <dsp:cNvSpPr/>
      </dsp:nvSpPr>
      <dsp:spPr>
        <a:xfrm>
          <a:off x="438510" y="1110271"/>
          <a:ext cx="6139151" cy="678960"/>
        </a:xfrm>
        <a:prstGeom prst="roundRect">
          <a:avLst/>
        </a:prstGeom>
        <a:solidFill>
          <a:srgbClr val="3494BA">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6559" tIns="0" rIns="236559" bIns="0" numCol="1" spcCol="1270" anchor="ctr" anchorCtr="0">
          <a:noAutofit/>
        </a:bodyPr>
        <a:lstStyle/>
        <a:p>
          <a:pPr marL="0" lvl="0" indent="0" algn="l" defTabSz="533400">
            <a:lnSpc>
              <a:spcPct val="90000"/>
            </a:lnSpc>
            <a:spcBef>
              <a:spcPct val="0"/>
            </a:spcBef>
            <a:spcAft>
              <a:spcPct val="35000"/>
            </a:spcAft>
            <a:buNone/>
          </a:pPr>
          <a:r>
            <a:rPr lang="en-US" sz="2000" kern="1200">
              <a:solidFill>
                <a:prstClr val="white"/>
              </a:solidFill>
              <a:latin typeface="Bahnschrift" panose="020B0502040204020203" pitchFamily="34" charset="0"/>
              <a:ea typeface="+mn-ea"/>
              <a:cs typeface="+mn-cs"/>
            </a:rPr>
            <a:t>Collect problems about MES and solutions , make report to each others.</a:t>
          </a:r>
        </a:p>
      </dsp:txBody>
      <dsp:txXfrm>
        <a:off x="471654" y="1143415"/>
        <a:ext cx="6072863" cy="612672"/>
      </dsp:txXfrm>
    </dsp:sp>
    <dsp:sp modelId="{E94EC3B0-1405-4376-B878-40CEBE5427D3}">
      <dsp:nvSpPr>
        <dsp:cNvPr id="0" name=""/>
        <dsp:cNvSpPr/>
      </dsp:nvSpPr>
      <dsp:spPr>
        <a:xfrm>
          <a:off x="0" y="2493031"/>
          <a:ext cx="8770217" cy="579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12AAA99-0AB0-4143-9A3D-36C98959791B}">
      <dsp:nvSpPr>
        <dsp:cNvPr id="0" name=""/>
        <dsp:cNvSpPr/>
      </dsp:nvSpPr>
      <dsp:spPr>
        <a:xfrm>
          <a:off x="438510" y="2153551"/>
          <a:ext cx="6139151" cy="678960"/>
        </a:xfrm>
        <a:prstGeom prst="roundRect">
          <a:avLst/>
        </a:prstGeom>
        <a:solidFill>
          <a:srgbClr val="3494BA">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6559" tIns="0" rIns="236559" bIns="0" numCol="1" spcCol="1270" anchor="ctr" anchorCtr="0">
          <a:noAutofit/>
        </a:bodyPr>
        <a:lstStyle/>
        <a:p>
          <a:pPr marL="0" lvl="0" indent="0" algn="l" defTabSz="533400">
            <a:lnSpc>
              <a:spcPct val="90000"/>
            </a:lnSpc>
            <a:spcBef>
              <a:spcPct val="0"/>
            </a:spcBef>
            <a:spcAft>
              <a:spcPct val="35000"/>
            </a:spcAft>
            <a:buNone/>
          </a:pPr>
          <a:r>
            <a:rPr lang="en-US" sz="2000" kern="1200">
              <a:solidFill>
                <a:prstClr val="white"/>
              </a:solidFill>
              <a:latin typeface="Bahnschrift" panose="020B0502040204020203" pitchFamily="34" charset="0"/>
              <a:ea typeface="+mn-ea"/>
              <a:cs typeface="+mn-cs"/>
            </a:rPr>
            <a:t>Make documents (SOP , Workguide)  for OP , new members , ... </a:t>
          </a:r>
        </a:p>
      </dsp:txBody>
      <dsp:txXfrm>
        <a:off x="471654" y="2186695"/>
        <a:ext cx="6072863" cy="612672"/>
      </dsp:txXfrm>
    </dsp:sp>
    <dsp:sp modelId="{0A898EA8-235C-4F54-906E-2CD970C8769C}">
      <dsp:nvSpPr>
        <dsp:cNvPr id="0" name=""/>
        <dsp:cNvSpPr/>
      </dsp:nvSpPr>
      <dsp:spPr>
        <a:xfrm>
          <a:off x="0" y="3536311"/>
          <a:ext cx="8770217" cy="5796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62AF5E6-5B52-43F8-B2C2-903C8867A80E}">
      <dsp:nvSpPr>
        <dsp:cNvPr id="0" name=""/>
        <dsp:cNvSpPr/>
      </dsp:nvSpPr>
      <dsp:spPr>
        <a:xfrm>
          <a:off x="438510" y="3196831"/>
          <a:ext cx="6139151" cy="678960"/>
        </a:xfrm>
        <a:prstGeom prst="roundRect">
          <a:avLst/>
        </a:prstGeom>
        <a:solidFill>
          <a:srgbClr val="3494BA">
            <a:hueOff val="0"/>
            <a:satOff val="0"/>
            <a:lumOff val="0"/>
            <a:alphaOff val="0"/>
          </a:srgbClr>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6559" tIns="0" rIns="236559" bIns="0" numCol="1" spcCol="1270" anchor="ctr" anchorCtr="0">
          <a:noAutofit/>
        </a:bodyPr>
        <a:lstStyle/>
        <a:p>
          <a:pPr marL="0" lvl="0" indent="0" algn="l" defTabSz="533400">
            <a:lnSpc>
              <a:spcPct val="90000"/>
            </a:lnSpc>
            <a:spcBef>
              <a:spcPct val="0"/>
            </a:spcBef>
            <a:spcAft>
              <a:spcPct val="35000"/>
            </a:spcAft>
            <a:buNone/>
          </a:pPr>
          <a:r>
            <a:rPr lang="en-US" sz="2000" kern="1200">
              <a:solidFill>
                <a:prstClr val="white"/>
              </a:solidFill>
              <a:latin typeface="Bahnschrift" panose="020B0502040204020203" pitchFamily="34" charset="0"/>
              <a:ea typeface="+mn-ea"/>
              <a:cs typeface="+mn-cs"/>
            </a:rPr>
            <a:t>Cooperate with workshop departments to operate MES. </a:t>
          </a:r>
        </a:p>
      </dsp:txBody>
      <dsp:txXfrm>
        <a:off x="471654" y="3229975"/>
        <a:ext cx="6072863" cy="61267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37279A8-7E14-4A46-851D-CF3A8A037178}">
      <dsp:nvSpPr>
        <dsp:cNvPr id="0" name=""/>
        <dsp:cNvSpPr/>
      </dsp:nvSpPr>
      <dsp:spPr>
        <a:xfrm rot="5400000">
          <a:off x="-142397" y="145467"/>
          <a:ext cx="949315" cy="664521"/>
        </a:xfrm>
        <a:prstGeom prst="chevron">
          <a:avLst/>
        </a:prstGeom>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solidFill>
                <a:prstClr val="white"/>
              </a:solidFill>
              <a:latin typeface="Bernard MT Condensed" panose="02050806060905020404" pitchFamily="18" charset="0"/>
              <a:ea typeface="+mn-ea"/>
              <a:cs typeface="+mn-cs"/>
            </a:rPr>
            <a:t>1</a:t>
          </a:r>
        </a:p>
      </dsp:txBody>
      <dsp:txXfrm rot="-5400000">
        <a:off x="1" y="335331"/>
        <a:ext cx="664521" cy="284794"/>
      </dsp:txXfrm>
    </dsp:sp>
    <dsp:sp modelId="{FC634D3E-E546-44B1-887D-7510F1F94139}">
      <dsp:nvSpPr>
        <dsp:cNvPr id="0" name=""/>
        <dsp:cNvSpPr/>
      </dsp:nvSpPr>
      <dsp:spPr>
        <a:xfrm rot="5400000">
          <a:off x="4609424" y="-3941833"/>
          <a:ext cx="617379" cy="850718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schemeClr val="tx1"/>
              </a:solidFill>
              <a:latin typeface="Bahnschrift" panose="020B0502040204020203" pitchFamily="34" charset="0"/>
              <a:ea typeface="+mn-ea"/>
              <a:cs typeface="+mn-cs"/>
            </a:rPr>
            <a:t>Trained in company rules and regulations</a:t>
          </a:r>
          <a:endParaRPr lang="en-US" sz="2000" kern="1200">
            <a:latin typeface="Bernard MT Condensed" panose="02050806060905020404" pitchFamily="18" charset="0"/>
          </a:endParaRPr>
        </a:p>
      </dsp:txBody>
      <dsp:txXfrm rot="-5400000">
        <a:off x="664521" y="33208"/>
        <a:ext cx="8477048" cy="557103"/>
      </dsp:txXfrm>
    </dsp:sp>
    <dsp:sp modelId="{E87BC478-1207-4D99-8D44-E6E5C62EDC7A}">
      <dsp:nvSpPr>
        <dsp:cNvPr id="0" name=""/>
        <dsp:cNvSpPr/>
      </dsp:nvSpPr>
      <dsp:spPr>
        <a:xfrm rot="5400000">
          <a:off x="-142397" y="975888"/>
          <a:ext cx="949315" cy="664521"/>
        </a:xfrm>
        <a:prstGeom prst="chevron">
          <a:avLst/>
        </a:prstGeom>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solidFill>
                <a:prstClr val="white"/>
              </a:solidFill>
              <a:latin typeface="Bernard MT Condensed" panose="02050806060905020404" pitchFamily="18" charset="0"/>
              <a:ea typeface="+mn-ea"/>
              <a:cs typeface="+mn-cs"/>
            </a:rPr>
            <a:t>2</a:t>
          </a:r>
        </a:p>
      </dsp:txBody>
      <dsp:txXfrm rot="-5400000">
        <a:off x="1" y="1165752"/>
        <a:ext cx="664521" cy="284794"/>
      </dsp:txXfrm>
    </dsp:sp>
    <dsp:sp modelId="{5E077430-CF43-4C12-87B8-8EFCFCE0B090}">
      <dsp:nvSpPr>
        <dsp:cNvPr id="0" name=""/>
        <dsp:cNvSpPr/>
      </dsp:nvSpPr>
      <dsp:spPr>
        <a:xfrm rot="5400000">
          <a:off x="4609586" y="-3111574"/>
          <a:ext cx="617055" cy="8507186"/>
        </a:xfrm>
        <a:prstGeom prst="round2SameRect">
          <a:avLst/>
        </a:prstGeom>
        <a:solidFill>
          <a:prstClr val="white">
            <a:alpha val="90000"/>
            <a:hueOff val="0"/>
            <a:satOff val="0"/>
            <a:lumOff val="0"/>
            <a:alphaOff val="0"/>
          </a:prstClr>
        </a:solidFill>
        <a:ln w="12700" cap="flat" cmpd="sng" algn="ctr">
          <a:solidFill>
            <a:srgbClr val="3494BA">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prstClr val="black"/>
              </a:solidFill>
              <a:latin typeface="Bahnschrift" panose="020B0502040204020203" pitchFamily="34" charset="0"/>
              <a:ea typeface="+mn-ea"/>
              <a:cs typeface="+mn-cs"/>
            </a:rPr>
            <a:t>Learn about the scale of MES, visit the workshop using the system</a:t>
          </a:r>
        </a:p>
      </dsp:txBody>
      <dsp:txXfrm rot="-5400000">
        <a:off x="664521" y="863613"/>
        <a:ext cx="8477064" cy="556811"/>
      </dsp:txXfrm>
    </dsp:sp>
    <dsp:sp modelId="{1D011639-433D-444F-AFE1-37166B70C26E}">
      <dsp:nvSpPr>
        <dsp:cNvPr id="0" name=""/>
        <dsp:cNvSpPr/>
      </dsp:nvSpPr>
      <dsp:spPr>
        <a:xfrm rot="5400000">
          <a:off x="-142397" y="1806309"/>
          <a:ext cx="949315" cy="664521"/>
        </a:xfrm>
        <a:prstGeom prst="chevron">
          <a:avLst/>
        </a:prstGeom>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solidFill>
                <a:prstClr val="white"/>
              </a:solidFill>
              <a:latin typeface="Bernard MT Condensed" panose="02050806060905020404" pitchFamily="18" charset="0"/>
              <a:ea typeface="+mn-ea"/>
              <a:cs typeface="+mn-cs"/>
            </a:rPr>
            <a:t>3</a:t>
          </a:r>
        </a:p>
      </dsp:txBody>
      <dsp:txXfrm rot="-5400000">
        <a:off x="1" y="1996173"/>
        <a:ext cx="664521" cy="284794"/>
      </dsp:txXfrm>
    </dsp:sp>
    <dsp:sp modelId="{616E40F3-E64F-48F9-AB93-7A8DCCFDBB7C}">
      <dsp:nvSpPr>
        <dsp:cNvPr id="0" name=""/>
        <dsp:cNvSpPr/>
      </dsp:nvSpPr>
      <dsp:spPr>
        <a:xfrm rot="5400000">
          <a:off x="4609586" y="-2281153"/>
          <a:ext cx="617055" cy="8507186"/>
        </a:xfrm>
        <a:prstGeom prst="round2SameRect">
          <a:avLst/>
        </a:prstGeom>
        <a:solidFill>
          <a:prstClr val="white">
            <a:alpha val="90000"/>
            <a:hueOff val="0"/>
            <a:satOff val="0"/>
            <a:lumOff val="0"/>
            <a:alphaOff val="0"/>
          </a:prstClr>
        </a:solidFill>
        <a:ln w="12700" cap="flat" cmpd="sng" algn="ctr">
          <a:solidFill>
            <a:srgbClr val="3494BA">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prstClr val="black"/>
              </a:solidFill>
              <a:latin typeface="Bahnschrift" panose="020B0502040204020203" pitchFamily="34" charset="0"/>
              <a:ea typeface="+mn-ea"/>
              <a:cs typeface="+mn-cs"/>
            </a:rPr>
            <a:t>Learn about the structure of MES : funtions , modules , database , ...</a:t>
          </a:r>
        </a:p>
      </dsp:txBody>
      <dsp:txXfrm rot="-5400000">
        <a:off x="664521" y="1694034"/>
        <a:ext cx="8477064" cy="556811"/>
      </dsp:txXfrm>
    </dsp:sp>
    <dsp:sp modelId="{EF1EE3F2-4640-4A34-8B52-1D363DA29715}">
      <dsp:nvSpPr>
        <dsp:cNvPr id="0" name=""/>
        <dsp:cNvSpPr/>
      </dsp:nvSpPr>
      <dsp:spPr>
        <a:xfrm rot="5400000">
          <a:off x="-142397" y="2636731"/>
          <a:ext cx="949315" cy="664521"/>
        </a:xfrm>
        <a:prstGeom prst="chevron">
          <a:avLst/>
        </a:prstGeom>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solidFill>
                <a:prstClr val="white"/>
              </a:solidFill>
              <a:latin typeface="Bernard MT Condensed" panose="02050806060905020404" pitchFamily="18" charset="0"/>
              <a:ea typeface="+mn-ea"/>
              <a:cs typeface="+mn-cs"/>
            </a:rPr>
            <a:t>4</a:t>
          </a:r>
        </a:p>
      </dsp:txBody>
      <dsp:txXfrm rot="-5400000">
        <a:off x="1" y="2826595"/>
        <a:ext cx="664521" cy="284794"/>
      </dsp:txXfrm>
    </dsp:sp>
    <dsp:sp modelId="{E203DF2C-065B-49F3-97D5-B17FDDF83455}">
      <dsp:nvSpPr>
        <dsp:cNvPr id="0" name=""/>
        <dsp:cNvSpPr/>
      </dsp:nvSpPr>
      <dsp:spPr>
        <a:xfrm rot="5400000">
          <a:off x="4609586" y="-1450732"/>
          <a:ext cx="617055" cy="8507186"/>
        </a:xfrm>
        <a:prstGeom prst="round2SameRect">
          <a:avLst/>
        </a:prstGeom>
        <a:solidFill>
          <a:prstClr val="white">
            <a:alpha val="90000"/>
            <a:hueOff val="0"/>
            <a:satOff val="0"/>
            <a:lumOff val="0"/>
            <a:alphaOff val="0"/>
          </a:prstClr>
        </a:solidFill>
        <a:ln w="12700" cap="flat" cmpd="sng" algn="ctr">
          <a:solidFill>
            <a:srgbClr val="3494BA">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prstClr val="black"/>
              </a:solidFill>
              <a:latin typeface="Bahnschrift" panose="020B0502040204020203" pitchFamily="34" charset="0"/>
              <a:ea typeface="+mn-ea"/>
              <a:cs typeface="+mn-cs"/>
            </a:rPr>
            <a:t>Make SOP and run demo for some workflows of MES : Create and run work order (Test Environment)</a:t>
          </a:r>
        </a:p>
      </dsp:txBody>
      <dsp:txXfrm rot="-5400000">
        <a:off x="664521" y="2524455"/>
        <a:ext cx="8477064" cy="556811"/>
      </dsp:txXfrm>
    </dsp:sp>
    <dsp:sp modelId="{67F538E5-38FE-4C84-A9F4-33E65CADDBB7}">
      <dsp:nvSpPr>
        <dsp:cNvPr id="0" name=""/>
        <dsp:cNvSpPr/>
      </dsp:nvSpPr>
      <dsp:spPr>
        <a:xfrm rot="5400000">
          <a:off x="-142397" y="3467152"/>
          <a:ext cx="949315" cy="664521"/>
        </a:xfrm>
        <a:prstGeom prst="chevron">
          <a:avLst/>
        </a:prstGeom>
        <a:solidFill>
          <a:srgbClr val="3494BA">
            <a:hueOff val="0"/>
            <a:satOff val="0"/>
            <a:lumOff val="0"/>
            <a:alphaOff val="0"/>
          </a:srgbClr>
        </a:solidFill>
        <a:ln w="12700" cap="flat" cmpd="sng" algn="ctr">
          <a:solidFill>
            <a:srgbClr val="3494BA">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1244600">
            <a:lnSpc>
              <a:spcPct val="90000"/>
            </a:lnSpc>
            <a:spcBef>
              <a:spcPct val="0"/>
            </a:spcBef>
            <a:spcAft>
              <a:spcPct val="35000"/>
            </a:spcAft>
            <a:buNone/>
          </a:pPr>
          <a:r>
            <a:rPr lang="en-US" sz="2800" kern="1200">
              <a:solidFill>
                <a:prstClr val="white"/>
              </a:solidFill>
              <a:latin typeface="Bernard MT Condensed" panose="02050806060905020404" pitchFamily="18" charset="0"/>
              <a:ea typeface="+mn-ea"/>
              <a:cs typeface="+mn-cs"/>
            </a:rPr>
            <a:t>5</a:t>
          </a:r>
        </a:p>
      </dsp:txBody>
      <dsp:txXfrm rot="-5400000">
        <a:off x="1" y="3657016"/>
        <a:ext cx="664521" cy="284794"/>
      </dsp:txXfrm>
    </dsp:sp>
    <dsp:sp modelId="{A2595715-3F36-4EB2-8E19-22C0AEC19BFF}">
      <dsp:nvSpPr>
        <dsp:cNvPr id="0" name=""/>
        <dsp:cNvSpPr/>
      </dsp:nvSpPr>
      <dsp:spPr>
        <a:xfrm rot="5400000">
          <a:off x="4609586" y="-620311"/>
          <a:ext cx="617055" cy="8507186"/>
        </a:xfrm>
        <a:prstGeom prst="round2SameRect">
          <a:avLst/>
        </a:prstGeom>
        <a:solidFill>
          <a:prstClr val="white">
            <a:alpha val="90000"/>
            <a:hueOff val="0"/>
            <a:satOff val="0"/>
            <a:lumOff val="0"/>
            <a:alphaOff val="0"/>
          </a:prstClr>
        </a:solidFill>
        <a:ln w="12700" cap="flat" cmpd="sng" algn="ctr">
          <a:solidFill>
            <a:srgbClr val="3494BA">
              <a:hueOff val="0"/>
              <a:satOff val="0"/>
              <a:lumOff val="0"/>
              <a:alphaOff val="0"/>
            </a:srgb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a:solidFill>
                <a:prstClr val="black"/>
              </a:solidFill>
              <a:latin typeface="Bahnschrift" panose="020B0502040204020203" pitchFamily="34" charset="0"/>
              <a:ea typeface="+mn-ea"/>
              <a:cs typeface="+mn-cs"/>
            </a:rPr>
            <a:t>Read list of problems and how to solve them. </a:t>
          </a:r>
        </a:p>
      </dsp:txBody>
      <dsp:txXfrm rot="-5400000">
        <a:off x="664521" y="3354876"/>
        <a:ext cx="8477064" cy="55681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761F19-CE89-4E34-AB27-9C0709BE83BD}">
      <dsp:nvSpPr>
        <dsp:cNvPr id="0" name=""/>
        <dsp:cNvSpPr/>
      </dsp:nvSpPr>
      <dsp:spPr>
        <a:xfrm>
          <a:off x="0" y="724351"/>
          <a:ext cx="8770217" cy="1234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DC81FB4-8D05-4487-BBFA-6A51DF7757AB}">
      <dsp:nvSpPr>
        <dsp:cNvPr id="0" name=""/>
        <dsp:cNvSpPr/>
      </dsp:nvSpPr>
      <dsp:spPr>
        <a:xfrm>
          <a:off x="438510" y="1111"/>
          <a:ext cx="6139151" cy="1446480"/>
        </a:xfrm>
        <a:prstGeom prst="roundRect">
          <a:avLst/>
        </a:prstGeom>
        <a:solidFill>
          <a:schemeClr val="accent3"/>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6559" tIns="0" rIns="236559" bIns="0" numCol="1" spcCol="1270" anchor="ctr" anchorCtr="0">
          <a:noAutofit/>
        </a:bodyPr>
        <a:lstStyle/>
        <a:p>
          <a:pPr marL="0" lvl="0" indent="0" algn="l" defTabSz="533400">
            <a:lnSpc>
              <a:spcPct val="90000"/>
            </a:lnSpc>
            <a:spcBef>
              <a:spcPct val="0"/>
            </a:spcBef>
            <a:spcAft>
              <a:spcPct val="35000"/>
            </a:spcAft>
            <a:buNone/>
          </a:pPr>
          <a:r>
            <a:rPr lang="en-US" sz="1800" kern="1200">
              <a:solidFill>
                <a:prstClr val="white"/>
              </a:solidFill>
              <a:latin typeface="Bahnschrift" panose="020B0502040204020203" pitchFamily="34" charset="0"/>
              <a:ea typeface="+mn-ea"/>
              <a:cs typeface="+mn-cs"/>
            </a:rPr>
            <a:t>After probation , I have learned and understood about MES. I am able to handle simple problems for the system , support user about account , printer , checking data , ...</a:t>
          </a:r>
        </a:p>
      </dsp:txBody>
      <dsp:txXfrm>
        <a:off x="509121" y="71722"/>
        <a:ext cx="5997929" cy="1305258"/>
      </dsp:txXfrm>
    </dsp:sp>
    <dsp:sp modelId="{740C4D36-C423-434C-ABD4-314165C00CE9}">
      <dsp:nvSpPr>
        <dsp:cNvPr id="0" name=""/>
        <dsp:cNvSpPr/>
      </dsp:nvSpPr>
      <dsp:spPr>
        <a:xfrm>
          <a:off x="0" y="2946991"/>
          <a:ext cx="8770217" cy="1234800"/>
        </a:xfrm>
        <a:prstGeom prst="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B94CD688-0014-472F-89DE-712CD846029F}">
      <dsp:nvSpPr>
        <dsp:cNvPr id="0" name=""/>
        <dsp:cNvSpPr/>
      </dsp:nvSpPr>
      <dsp:spPr>
        <a:xfrm>
          <a:off x="438510" y="2223751"/>
          <a:ext cx="6139151" cy="1446480"/>
        </a:xfrm>
        <a:prstGeom prst="roundRect">
          <a:avLst/>
        </a:prstGeom>
        <a:solidFill>
          <a:schemeClr val="accent3"/>
        </a:solidFill>
        <a:ln w="12700" cap="flat" cmpd="sng" algn="ctr">
          <a:solidFill>
            <a:prstClr val="white">
              <a:hueOff val="0"/>
              <a:satOff val="0"/>
              <a:lumOff val="0"/>
              <a:alphaOff val="0"/>
            </a:prst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36559" tIns="0" rIns="236559" bIns="0" numCol="1" spcCol="1270" anchor="ctr" anchorCtr="0">
          <a:noAutofit/>
        </a:bodyPr>
        <a:lstStyle/>
        <a:p>
          <a:pPr marL="0" lvl="0" indent="0" algn="l" defTabSz="533400">
            <a:lnSpc>
              <a:spcPct val="90000"/>
            </a:lnSpc>
            <a:spcBef>
              <a:spcPct val="0"/>
            </a:spcBef>
            <a:spcAft>
              <a:spcPct val="35000"/>
            </a:spcAft>
            <a:buNone/>
          </a:pPr>
          <a:r>
            <a:rPr lang="en-US" sz="1800" kern="1200">
              <a:solidFill>
                <a:prstClr val="white"/>
              </a:solidFill>
              <a:latin typeface="Bahnschrift" panose="020B0502040204020203" pitchFamily="34" charset="0"/>
              <a:ea typeface="+mn-ea"/>
              <a:cs typeface="+mn-cs"/>
            </a:rPr>
            <a:t>In the future , I'm confident in the deeply understanding of MES for supporting user and i can solve new problems faster and more effective . i'm not shy to face new challenges about developing the system.</a:t>
          </a:r>
        </a:p>
      </dsp:txBody>
      <dsp:txXfrm>
        <a:off x="509121" y="2294362"/>
        <a:ext cx="5997929" cy="1305258"/>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AAA125D-C2CB-4B05-BD49-713C4D709113}">
      <dsp:nvSpPr>
        <dsp:cNvPr id="0" name=""/>
        <dsp:cNvSpPr/>
      </dsp:nvSpPr>
      <dsp:spPr>
        <a:xfrm rot="5400000">
          <a:off x="302664" y="1182780"/>
          <a:ext cx="899591" cy="1496899"/>
        </a:xfrm>
        <a:prstGeom prst="corner">
          <a:avLst>
            <a:gd name="adj1" fmla="val 16120"/>
            <a:gd name="adj2" fmla="val 1611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49178339-9738-46DC-BA58-AAEAFC53796F}">
      <dsp:nvSpPr>
        <dsp:cNvPr id="0" name=""/>
        <dsp:cNvSpPr/>
      </dsp:nvSpPr>
      <dsp:spPr>
        <a:xfrm>
          <a:off x="152500" y="1630031"/>
          <a:ext cx="1351409" cy="11845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6200" tIns="76200" rIns="76200" bIns="76200" numCol="1" spcCol="1270" anchor="t" anchorCtr="0">
          <a:noAutofit/>
        </a:bodyPr>
        <a:lstStyle/>
        <a:p>
          <a:pPr marL="0" lvl="0" indent="0" algn="l" defTabSz="889000">
            <a:lnSpc>
              <a:spcPct val="90000"/>
            </a:lnSpc>
            <a:spcBef>
              <a:spcPct val="0"/>
            </a:spcBef>
            <a:spcAft>
              <a:spcPct val="35000"/>
            </a:spcAft>
            <a:buNone/>
          </a:pPr>
          <a:r>
            <a:rPr lang="en-US" sz="2000" kern="1200">
              <a:latin typeface="Bernard MT Condensed" panose="02050806060905020404" pitchFamily="18" charset="0"/>
            </a:rPr>
            <a:t>2025</a:t>
          </a:r>
        </a:p>
      </dsp:txBody>
      <dsp:txXfrm>
        <a:off x="152500" y="1630031"/>
        <a:ext cx="1351409" cy="1184589"/>
      </dsp:txXfrm>
    </dsp:sp>
    <dsp:sp modelId="{A3067C5B-E067-4118-8E1C-BE98D3EDCE52}">
      <dsp:nvSpPr>
        <dsp:cNvPr id="0" name=""/>
        <dsp:cNvSpPr/>
      </dsp:nvSpPr>
      <dsp:spPr>
        <a:xfrm>
          <a:off x="1248927" y="1072577"/>
          <a:ext cx="254982" cy="254982"/>
        </a:xfrm>
        <a:prstGeom prst="triangle">
          <a:avLst>
            <a:gd name="adj" fmla="val 10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ACB1E6C9-781A-458D-9E36-B4035090024F}">
      <dsp:nvSpPr>
        <dsp:cNvPr id="0" name=""/>
        <dsp:cNvSpPr/>
      </dsp:nvSpPr>
      <dsp:spPr>
        <a:xfrm rot="5400000">
          <a:off x="1957053" y="773400"/>
          <a:ext cx="899591" cy="1496899"/>
        </a:xfrm>
        <a:prstGeom prst="corner">
          <a:avLst>
            <a:gd name="adj1" fmla="val 16120"/>
            <a:gd name="adj2" fmla="val 1611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D0018E41-8B58-4F6D-93D7-C1D8ADF06662}">
      <dsp:nvSpPr>
        <dsp:cNvPr id="0" name=""/>
        <dsp:cNvSpPr/>
      </dsp:nvSpPr>
      <dsp:spPr>
        <a:xfrm>
          <a:off x="1806889" y="1220651"/>
          <a:ext cx="1351409" cy="11845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1440" tIns="91440" rIns="91440" bIns="91440" numCol="1" spcCol="1270" anchor="t" anchorCtr="0">
          <a:noAutofit/>
        </a:bodyPr>
        <a:lstStyle/>
        <a:p>
          <a:pPr marL="0" lvl="0" indent="0" algn="l" defTabSz="1066800">
            <a:lnSpc>
              <a:spcPct val="90000"/>
            </a:lnSpc>
            <a:spcBef>
              <a:spcPct val="0"/>
            </a:spcBef>
            <a:spcAft>
              <a:spcPct val="35000"/>
            </a:spcAft>
            <a:buNone/>
          </a:pPr>
          <a:r>
            <a:rPr lang="en-US" sz="2400" kern="1200">
              <a:latin typeface="Bernard MT Condensed" panose="02050806060905020404" pitchFamily="18" charset="0"/>
            </a:rPr>
            <a:t>2026</a:t>
          </a:r>
        </a:p>
      </dsp:txBody>
      <dsp:txXfrm>
        <a:off x="1806889" y="1220651"/>
        <a:ext cx="1351409" cy="1184589"/>
      </dsp:txXfrm>
    </dsp:sp>
    <dsp:sp modelId="{F5987F0F-7D6C-46BE-9E57-1AFBBE653CF3}">
      <dsp:nvSpPr>
        <dsp:cNvPr id="0" name=""/>
        <dsp:cNvSpPr/>
      </dsp:nvSpPr>
      <dsp:spPr>
        <a:xfrm>
          <a:off x="2903316" y="663197"/>
          <a:ext cx="254982" cy="254982"/>
        </a:xfrm>
        <a:prstGeom prst="triangle">
          <a:avLst>
            <a:gd name="adj" fmla="val 10000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BBDF085F-5442-43E1-A270-9290F1B7A831}">
      <dsp:nvSpPr>
        <dsp:cNvPr id="0" name=""/>
        <dsp:cNvSpPr/>
      </dsp:nvSpPr>
      <dsp:spPr>
        <a:xfrm rot="5400000">
          <a:off x="3611443" y="364020"/>
          <a:ext cx="899591" cy="1496899"/>
        </a:xfrm>
        <a:prstGeom prst="corner">
          <a:avLst>
            <a:gd name="adj1" fmla="val 16120"/>
            <a:gd name="adj2" fmla="val 16110"/>
          </a:avLst>
        </a:prstGeom>
        <a:gradFill rotWithShape="0">
          <a:gsLst>
            <a:gs pos="0">
              <a:schemeClr val="accent1">
                <a:hueOff val="0"/>
                <a:satOff val="0"/>
                <a:lumOff val="0"/>
                <a:alphaOff val="0"/>
                <a:satMod val="103000"/>
                <a:lumMod val="102000"/>
                <a:tint val="94000"/>
              </a:schemeClr>
            </a:gs>
            <a:gs pos="50000">
              <a:schemeClr val="accent1">
                <a:hueOff val="0"/>
                <a:satOff val="0"/>
                <a:lumOff val="0"/>
                <a:alphaOff val="0"/>
                <a:satMod val="110000"/>
                <a:lumMod val="100000"/>
                <a:shade val="100000"/>
              </a:schemeClr>
            </a:gs>
            <a:gs pos="100000">
              <a:schemeClr val="accent1">
                <a:hueOff val="0"/>
                <a:satOff val="0"/>
                <a:lumOff val="0"/>
                <a:alphaOff val="0"/>
                <a:lumMod val="99000"/>
                <a:satMod val="120000"/>
                <a:shade val="78000"/>
              </a:schemeClr>
            </a:gs>
          </a:gsLst>
          <a:lin ang="5400000" scaled="0"/>
        </a:gradFill>
        <a:ln w="6350" cap="flat" cmpd="sng" algn="ctr">
          <a:solidFill>
            <a:schemeClr val="accent1">
              <a:hueOff val="0"/>
              <a:satOff val="0"/>
              <a:lumOff val="0"/>
              <a:alphaOff val="0"/>
            </a:schemeClr>
          </a:solidFill>
          <a:prstDash val="solid"/>
          <a:miter lim="800000"/>
        </a:ln>
        <a:effectLst>
          <a:outerShdw blurRad="57150" dist="19050" dir="5400000" algn="ctr" rotWithShape="0">
            <a:srgbClr val="000000">
              <a:alpha val="63000"/>
            </a:srgbClr>
          </a:outerShdw>
        </a:effectLst>
      </dsp:spPr>
      <dsp:style>
        <a:lnRef idx="1">
          <a:scrgbClr r="0" g="0" b="0"/>
        </a:lnRef>
        <a:fillRef idx="3">
          <a:scrgbClr r="0" g="0" b="0"/>
        </a:fillRef>
        <a:effectRef idx="3">
          <a:scrgbClr r="0" g="0" b="0"/>
        </a:effectRef>
        <a:fontRef idx="minor">
          <a:schemeClr val="lt1"/>
        </a:fontRef>
      </dsp:style>
    </dsp:sp>
    <dsp:sp modelId="{00913853-A7FB-4B0E-A2B9-92FD5D7B968A}">
      <dsp:nvSpPr>
        <dsp:cNvPr id="0" name=""/>
        <dsp:cNvSpPr/>
      </dsp:nvSpPr>
      <dsp:spPr>
        <a:xfrm>
          <a:off x="3461279" y="811270"/>
          <a:ext cx="1351409" cy="118458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06680" tIns="106680" rIns="106680" bIns="106680" numCol="1" spcCol="1270" anchor="t" anchorCtr="0">
          <a:noAutofit/>
        </a:bodyPr>
        <a:lstStyle/>
        <a:p>
          <a:pPr marL="0" lvl="0" indent="0" algn="l" defTabSz="1244600">
            <a:lnSpc>
              <a:spcPct val="90000"/>
            </a:lnSpc>
            <a:spcBef>
              <a:spcPct val="0"/>
            </a:spcBef>
            <a:spcAft>
              <a:spcPct val="35000"/>
            </a:spcAft>
            <a:buNone/>
          </a:pPr>
          <a:r>
            <a:rPr lang="en-US" sz="2800" kern="1200">
              <a:latin typeface="Bernard MT Condensed" panose="02050806060905020404" pitchFamily="18" charset="0"/>
            </a:rPr>
            <a:t>2027</a:t>
          </a:r>
        </a:p>
      </dsp:txBody>
      <dsp:txXfrm>
        <a:off x="3461279" y="811270"/>
        <a:ext cx="1351409" cy="118458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367CAF0-29C1-4CF8-A101-5D3C4F23679F}">
      <dsp:nvSpPr>
        <dsp:cNvPr id="0" name=""/>
        <dsp:cNvSpPr/>
      </dsp:nvSpPr>
      <dsp:spPr>
        <a:xfrm>
          <a:off x="0" y="352107"/>
          <a:ext cx="1536163" cy="128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2240" tIns="50800" rIns="142240" bIns="50800" numCol="1" spcCol="1270" anchor="ctr" anchorCtr="0">
          <a:noAutofit/>
        </a:bodyPr>
        <a:lstStyle/>
        <a:p>
          <a:pPr marL="0" lvl="0" indent="0" algn="r" defTabSz="889000">
            <a:lnSpc>
              <a:spcPct val="90000"/>
            </a:lnSpc>
            <a:spcBef>
              <a:spcPct val="0"/>
            </a:spcBef>
            <a:spcAft>
              <a:spcPct val="35000"/>
            </a:spcAft>
            <a:buNone/>
          </a:pPr>
          <a:r>
            <a:rPr lang="en-US" sz="2000" kern="1200">
              <a:latin typeface="Bernard MT Condensed" panose="02050806060905020404" pitchFamily="18" charset="0"/>
            </a:rPr>
            <a:t>2025</a:t>
          </a:r>
        </a:p>
      </dsp:txBody>
      <dsp:txXfrm>
        <a:off x="0" y="352107"/>
        <a:ext cx="1536163" cy="1287000"/>
      </dsp:txXfrm>
    </dsp:sp>
    <dsp:sp modelId="{C87BC0AE-ED4F-4A29-AA2E-AA9813FF956C}">
      <dsp:nvSpPr>
        <dsp:cNvPr id="0" name=""/>
        <dsp:cNvSpPr/>
      </dsp:nvSpPr>
      <dsp:spPr>
        <a:xfrm>
          <a:off x="1536163" y="352107"/>
          <a:ext cx="307232" cy="1287000"/>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A67A55-C611-4BD3-BDD5-2EB7B001B444}">
      <dsp:nvSpPr>
        <dsp:cNvPr id="0" name=""/>
        <dsp:cNvSpPr/>
      </dsp:nvSpPr>
      <dsp:spPr>
        <a:xfrm>
          <a:off x="1966289" y="352107"/>
          <a:ext cx="4178365" cy="12870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90000"/>
            </a:lnSpc>
            <a:spcBef>
              <a:spcPct val="0"/>
            </a:spcBef>
            <a:spcAft>
              <a:spcPct val="15000"/>
            </a:spcAft>
            <a:buChar char="•"/>
          </a:pPr>
          <a:r>
            <a:rPr lang="en-US" sz="1400" kern="1200">
              <a:latin typeface="Bahnschrift" panose="020B0502040204020203" pitchFamily="34" charset="0"/>
            </a:rPr>
            <a:t>Learn more about the proceeses of MES</a:t>
          </a:r>
        </a:p>
        <a:p>
          <a:pPr marL="114300" lvl="1" indent="-114300" algn="l" defTabSz="622300">
            <a:lnSpc>
              <a:spcPct val="90000"/>
            </a:lnSpc>
            <a:spcBef>
              <a:spcPct val="0"/>
            </a:spcBef>
            <a:spcAft>
              <a:spcPct val="15000"/>
            </a:spcAft>
            <a:buChar char="•"/>
          </a:pPr>
          <a:r>
            <a:rPr lang="en-US" sz="1400" kern="1200">
              <a:latin typeface="Bahnschrift" panose="020B0502040204020203" pitchFamily="34" charset="0"/>
            </a:rPr>
            <a:t>Improve skills to handle problems of the system.</a:t>
          </a:r>
        </a:p>
        <a:p>
          <a:pPr marL="114300" lvl="1" indent="-114300" algn="l" defTabSz="622300">
            <a:lnSpc>
              <a:spcPct val="90000"/>
            </a:lnSpc>
            <a:spcBef>
              <a:spcPct val="0"/>
            </a:spcBef>
            <a:spcAft>
              <a:spcPct val="15000"/>
            </a:spcAft>
            <a:buChar char="•"/>
          </a:pPr>
          <a:r>
            <a:rPr lang="en-US" sz="1400" kern="1200">
              <a:latin typeface="Bahnschrift" panose="020B0502040204020203" pitchFamily="34" charset="0"/>
            </a:rPr>
            <a:t>Make more SOP to understand and guide new users.</a:t>
          </a:r>
        </a:p>
        <a:p>
          <a:pPr marL="114300" lvl="1" indent="-114300" algn="l" defTabSz="622300">
            <a:lnSpc>
              <a:spcPct val="90000"/>
            </a:lnSpc>
            <a:spcBef>
              <a:spcPct val="0"/>
            </a:spcBef>
            <a:spcAft>
              <a:spcPct val="15000"/>
            </a:spcAft>
            <a:buChar char="•"/>
          </a:pPr>
          <a:r>
            <a:rPr lang="en-US" sz="1400" kern="1200">
              <a:latin typeface="Bahnschrift" panose="020B0502040204020203" pitchFamily="34" charset="0"/>
            </a:rPr>
            <a:t>Find out troubles of MES to report as soon.</a:t>
          </a:r>
        </a:p>
      </dsp:txBody>
      <dsp:txXfrm>
        <a:off x="1966289" y="352107"/>
        <a:ext cx="4178365" cy="1287000"/>
      </dsp:txXfrm>
    </dsp:sp>
    <dsp:sp modelId="{B65E4D37-BE1B-4433-8809-E2682407F7F4}">
      <dsp:nvSpPr>
        <dsp:cNvPr id="0" name=""/>
        <dsp:cNvSpPr/>
      </dsp:nvSpPr>
      <dsp:spPr>
        <a:xfrm>
          <a:off x="0" y="1873107"/>
          <a:ext cx="1536163" cy="128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0688" tIns="60960" rIns="170688" bIns="60960" numCol="1" spcCol="1270" anchor="ctr" anchorCtr="0">
          <a:noAutofit/>
        </a:bodyPr>
        <a:lstStyle/>
        <a:p>
          <a:pPr marL="0" lvl="0" indent="0" algn="r" defTabSz="1066800">
            <a:lnSpc>
              <a:spcPct val="90000"/>
            </a:lnSpc>
            <a:spcBef>
              <a:spcPct val="0"/>
            </a:spcBef>
            <a:spcAft>
              <a:spcPct val="35000"/>
            </a:spcAft>
            <a:buNone/>
          </a:pPr>
          <a:r>
            <a:rPr lang="en-US" sz="2400" kern="1200">
              <a:latin typeface="Bernard MT Condensed" panose="02050806060905020404" pitchFamily="18" charset="0"/>
            </a:rPr>
            <a:t>2026</a:t>
          </a:r>
        </a:p>
      </dsp:txBody>
      <dsp:txXfrm>
        <a:off x="0" y="1873107"/>
        <a:ext cx="1536163" cy="1287000"/>
      </dsp:txXfrm>
    </dsp:sp>
    <dsp:sp modelId="{7006D8ED-FF2E-434B-AB08-DC34B336853B}">
      <dsp:nvSpPr>
        <dsp:cNvPr id="0" name=""/>
        <dsp:cNvSpPr/>
      </dsp:nvSpPr>
      <dsp:spPr>
        <a:xfrm>
          <a:off x="1536163" y="1873107"/>
          <a:ext cx="307232" cy="1287000"/>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1FADD49-34DE-4FFD-988E-E8216D19DF52}">
      <dsp:nvSpPr>
        <dsp:cNvPr id="0" name=""/>
        <dsp:cNvSpPr/>
      </dsp:nvSpPr>
      <dsp:spPr>
        <a:xfrm>
          <a:off x="1966289" y="1873107"/>
          <a:ext cx="4178365" cy="12870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114300" lvl="1" indent="-114300" algn="l" defTabSz="622300">
            <a:lnSpc>
              <a:spcPct val="90000"/>
            </a:lnSpc>
            <a:spcBef>
              <a:spcPct val="0"/>
            </a:spcBef>
            <a:spcAft>
              <a:spcPct val="15000"/>
            </a:spcAft>
            <a:buChar char="•"/>
          </a:pPr>
          <a:r>
            <a:rPr lang="en-US" sz="1400" kern="1200">
              <a:latin typeface="Bahnschrift" panose="020B0502040204020203" pitchFamily="34" charset="0"/>
            </a:rPr>
            <a:t>Improve self-skills , languages to solve troubles and communicate to user well and faster.</a:t>
          </a:r>
        </a:p>
        <a:p>
          <a:pPr marL="114300" lvl="1" indent="-114300" algn="l" defTabSz="622300">
            <a:lnSpc>
              <a:spcPct val="90000"/>
            </a:lnSpc>
            <a:spcBef>
              <a:spcPct val="0"/>
            </a:spcBef>
            <a:spcAft>
              <a:spcPct val="15000"/>
            </a:spcAft>
            <a:buChar char="•"/>
          </a:pPr>
          <a:r>
            <a:rPr lang="en-US" sz="1400" kern="1200">
              <a:latin typeface="Bahnschrift" panose="020B0502040204020203" pitchFamily="34" charset="0"/>
            </a:rPr>
            <a:t>Develop tools , apps to support MES team.</a:t>
          </a:r>
        </a:p>
        <a:p>
          <a:pPr marL="114300" lvl="1" indent="-114300" algn="l" defTabSz="622300">
            <a:lnSpc>
              <a:spcPct val="90000"/>
            </a:lnSpc>
            <a:spcBef>
              <a:spcPct val="0"/>
            </a:spcBef>
            <a:spcAft>
              <a:spcPct val="15000"/>
            </a:spcAft>
            <a:buChar char="•"/>
          </a:pPr>
          <a:r>
            <a:rPr lang="en-US" sz="1400" kern="1200">
              <a:latin typeface="Bahnschrift" panose="020B0502040204020203" pitchFamily="34" charset="0"/>
            </a:rPr>
            <a:t>Ensure the systems have nothing about trouble as possible.</a:t>
          </a:r>
        </a:p>
      </dsp:txBody>
      <dsp:txXfrm>
        <a:off x="1966289" y="1873107"/>
        <a:ext cx="4178365" cy="1287000"/>
      </dsp:txXfrm>
    </dsp:sp>
    <dsp:sp modelId="{CAD08A67-DD00-4B15-8907-031AABC02D65}">
      <dsp:nvSpPr>
        <dsp:cNvPr id="0" name=""/>
        <dsp:cNvSpPr/>
      </dsp:nvSpPr>
      <dsp:spPr>
        <a:xfrm>
          <a:off x="0" y="3394108"/>
          <a:ext cx="1536163" cy="1287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9136" tIns="71120" rIns="199136" bIns="71120" numCol="1" spcCol="1270" anchor="ctr" anchorCtr="0">
          <a:noAutofit/>
        </a:bodyPr>
        <a:lstStyle/>
        <a:p>
          <a:pPr marL="0" lvl="0" indent="0" algn="r" defTabSz="1244600">
            <a:lnSpc>
              <a:spcPct val="90000"/>
            </a:lnSpc>
            <a:spcBef>
              <a:spcPct val="0"/>
            </a:spcBef>
            <a:spcAft>
              <a:spcPct val="35000"/>
            </a:spcAft>
            <a:buNone/>
          </a:pPr>
          <a:r>
            <a:rPr lang="en-US" sz="2800" kern="1200">
              <a:latin typeface="Bernard MT Condensed" panose="02050806060905020404" pitchFamily="18" charset="0"/>
            </a:rPr>
            <a:t>2027</a:t>
          </a:r>
        </a:p>
      </dsp:txBody>
      <dsp:txXfrm>
        <a:off x="0" y="3394108"/>
        <a:ext cx="1536163" cy="1287000"/>
      </dsp:txXfrm>
    </dsp:sp>
    <dsp:sp modelId="{6AB94764-99D0-43DC-B2E2-457EFF0446F0}">
      <dsp:nvSpPr>
        <dsp:cNvPr id="0" name=""/>
        <dsp:cNvSpPr/>
      </dsp:nvSpPr>
      <dsp:spPr>
        <a:xfrm>
          <a:off x="1536163" y="3394108"/>
          <a:ext cx="307232" cy="1287000"/>
        </a:xfrm>
        <a:prstGeom prst="leftBrace">
          <a:avLst>
            <a:gd name="adj1" fmla="val 35000"/>
            <a:gd name="adj2" fmla="val 50000"/>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E7EF94C-869D-40AD-BBF4-D9C2B28DBCD1}">
      <dsp:nvSpPr>
        <dsp:cNvPr id="0" name=""/>
        <dsp:cNvSpPr/>
      </dsp:nvSpPr>
      <dsp:spPr>
        <a:xfrm>
          <a:off x="1966289" y="3394108"/>
          <a:ext cx="4178365" cy="1287000"/>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171450" lvl="1" indent="-171450" algn="l" defTabSz="711200">
            <a:lnSpc>
              <a:spcPct val="90000"/>
            </a:lnSpc>
            <a:spcBef>
              <a:spcPct val="0"/>
            </a:spcBef>
            <a:spcAft>
              <a:spcPct val="15000"/>
            </a:spcAft>
            <a:buChar char="•"/>
          </a:pPr>
          <a:r>
            <a:rPr lang="en-US" sz="1600" kern="1200">
              <a:latin typeface="Bahnschrift" panose="020B0502040204020203" pitchFamily="34" charset="0"/>
            </a:rPr>
            <a:t>Become perfect leader of a MES team.</a:t>
          </a:r>
        </a:p>
        <a:p>
          <a:pPr marL="171450" lvl="1" indent="-171450" algn="l" defTabSz="711200">
            <a:lnSpc>
              <a:spcPct val="90000"/>
            </a:lnSpc>
            <a:spcBef>
              <a:spcPct val="0"/>
            </a:spcBef>
            <a:spcAft>
              <a:spcPct val="15000"/>
            </a:spcAft>
            <a:buChar char="•"/>
          </a:pPr>
          <a:r>
            <a:rPr lang="en-US" sz="1600" kern="1200">
              <a:latin typeface="Bahnschrift" panose="020B0502040204020203" pitchFamily="34" charset="0"/>
            </a:rPr>
            <a:t>Train new MES member from my experiences.</a:t>
          </a:r>
        </a:p>
        <a:p>
          <a:pPr marL="171450" lvl="1" indent="-171450" algn="l" defTabSz="711200">
            <a:lnSpc>
              <a:spcPct val="90000"/>
            </a:lnSpc>
            <a:spcBef>
              <a:spcPct val="0"/>
            </a:spcBef>
            <a:spcAft>
              <a:spcPct val="15000"/>
            </a:spcAft>
            <a:buChar char="•"/>
          </a:pPr>
          <a:r>
            <a:rPr lang="en-US" sz="1600" kern="1200">
              <a:latin typeface="Bahnschrift" panose="020B0502040204020203" pitchFamily="34" charset="0"/>
            </a:rPr>
            <a:t>Develop a support MES team the best.</a:t>
          </a:r>
        </a:p>
      </dsp:txBody>
      <dsp:txXfrm>
        <a:off x="1966289" y="3394108"/>
        <a:ext cx="4178365" cy="1287000"/>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BD9293E-C27F-4A39-B683-AC6736B371D3}">
      <dsp:nvSpPr>
        <dsp:cNvPr id="0" name=""/>
        <dsp:cNvSpPr/>
      </dsp:nvSpPr>
      <dsp:spPr>
        <a:xfrm>
          <a:off x="0" y="22373"/>
          <a:ext cx="9875180" cy="917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latin typeface="Bahnschrift" panose="020B0502040204020203" pitchFamily="34" charset="0"/>
            </a:rPr>
            <a:t>Make documents and report about everything we got : troubles , causes and solutions.</a:t>
          </a:r>
        </a:p>
      </dsp:txBody>
      <dsp:txXfrm>
        <a:off x="44778" y="67151"/>
        <a:ext cx="9785624" cy="827724"/>
      </dsp:txXfrm>
    </dsp:sp>
    <dsp:sp modelId="{0498C8B7-474C-4668-A4A5-DFD1955DD6FF}">
      <dsp:nvSpPr>
        <dsp:cNvPr id="0" name=""/>
        <dsp:cNvSpPr/>
      </dsp:nvSpPr>
      <dsp:spPr>
        <a:xfrm>
          <a:off x="0" y="1080773"/>
          <a:ext cx="9875180" cy="917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latin typeface="Bahnschrift" panose="020B0502040204020203" pitchFamily="34" charset="0"/>
            </a:rPr>
            <a:t>Explain and answer for user about the system.</a:t>
          </a:r>
        </a:p>
      </dsp:txBody>
      <dsp:txXfrm>
        <a:off x="44778" y="1125551"/>
        <a:ext cx="9785624" cy="827724"/>
      </dsp:txXfrm>
    </dsp:sp>
    <dsp:sp modelId="{42436DE1-120E-4909-AC25-F3F8A31045A2}">
      <dsp:nvSpPr>
        <dsp:cNvPr id="0" name=""/>
        <dsp:cNvSpPr/>
      </dsp:nvSpPr>
      <dsp:spPr>
        <a:xfrm>
          <a:off x="0" y="2161546"/>
          <a:ext cx="9875180" cy="91728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a:latin typeface="Bahnschrift" panose="020B0502040204020203" pitchFamily="34" charset="0"/>
            </a:rPr>
            <a:t>Help and share experiences to colleague.</a:t>
          </a:r>
        </a:p>
      </dsp:txBody>
      <dsp:txXfrm>
        <a:off x="44778" y="2206324"/>
        <a:ext cx="9785624" cy="827724"/>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11">
  <dgm:title val=""/>
  <dgm:desc val=""/>
  <dgm:catLst>
    <dgm:cat type="process" pri="8000"/>
    <dgm:cat type="convert" pri="14000"/>
  </dgm:catLst>
  <dgm:sampData useDef="1">
    <dgm:dataModel>
      <dgm:pt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alg type="composite"/>
    <dgm:shape xmlns:r="http://schemas.openxmlformats.org/officeDocument/2006/relationships" r:blip="">
      <dgm:adjLst/>
    </dgm:shape>
    <dgm:presOf/>
    <dgm:choose name="Name1">
      <dgm:if name="Name2" func="var" arg="dir" op="equ" val="norm">
        <dgm:constrLst>
          <dgm:constr type="w" for="ch" forName="arrow" refType="w"/>
          <dgm:constr type="h" for="ch" forName="arrow" refType="h" fact="0.4"/>
          <dgm:constr type="ctrY" for="ch" forName="arrow" refType="h" fact="0.5"/>
          <dgm:constr type="l" for="ch" forName="arrow"/>
          <dgm:constr type="w" for="ch" forName="points" refType="w" fact="0.9"/>
          <dgm:constr type="h" for="ch" forName="points" refType="h"/>
          <dgm:constr type="t" for="ch" forName="points"/>
          <dgm:constr type="l" for="ch" forName="points"/>
        </dgm:constrLst>
      </dgm:if>
      <dgm:else name="Name3">
        <dgm:constrLst>
          <dgm:constr type="w" for="ch" forName="arrow" refType="w"/>
          <dgm:constr type="h" for="ch" forName="arrow" refType="h" fact="0.4"/>
          <dgm:constr type="ctrY" for="ch" forName="arrow" refType="h" fact="0.5"/>
          <dgm:constr type="r" for="ch" forName="arrow" refType="w"/>
          <dgm:constr type="w" for="ch" forName="points" refType="w" fact="0.9"/>
          <dgm:constr type="h" for="ch" forName="points" refType="h"/>
          <dgm:constr type="t" for="ch" forName="points"/>
          <dgm:constr type="r" for="ch" forName="points" refType="w"/>
        </dgm:constrLst>
      </dgm:else>
    </dgm:choose>
    <dgm:ruleLst/>
    <dgm:layoutNode name="arrow" styleLbl="bgShp">
      <dgm:alg type="sp"/>
      <dgm:choose name="Name4">
        <dgm:if name="Name5" func="var" arg="dir" op="equ" val="norm">
          <dgm:shape xmlns:r="http://schemas.openxmlformats.org/officeDocument/2006/relationships" type="notchedRightArrow" r:blip="">
            <dgm:adjLst/>
          </dgm:shape>
        </dgm:if>
        <dgm:else name="Name6">
          <dgm:shape xmlns:r="http://schemas.openxmlformats.org/officeDocument/2006/relationships" rot="180" type="notchedRightArrow" r:blip="">
            <dgm:adjLst/>
          </dgm:shape>
        </dgm:else>
      </dgm:choose>
      <dgm:presOf/>
      <dgm:constrLst/>
      <dgm:ruleLst/>
    </dgm:layoutNode>
    <dgm:layoutNode name="points">
      <dgm:choose name="Name7">
        <dgm:if name="Name8" func="var" arg="dir" op="equ" val="norm">
          <dgm:alg type="lin">
            <dgm:param type="linDir" val="fromL"/>
          </dgm:alg>
        </dgm:if>
        <dgm:else name="Name9">
          <dgm:alg type="lin">
            <dgm:param type="linDir" val="fromR"/>
          </dgm:alg>
        </dgm:else>
      </dgm:choose>
      <dgm:shape xmlns:r="http://schemas.openxmlformats.org/officeDocument/2006/relationships" r:blip="">
        <dgm:adjLst/>
      </dgm:shape>
      <dgm:presOf/>
      <dgm:constrLst>
        <dgm:constr type="w" for="ch" forName="compositeA" refType="w"/>
        <dgm:constr type="h" for="ch" forName="compositeA" refType="h"/>
        <dgm:constr type="w" for="ch" forName="compositeB" refType="w" refFor="ch" refForName="compositeA" op="equ"/>
        <dgm:constr type="h" for="ch" forName="compositeB" refType="h" refFor="ch" refForName="compositeA" op="equ"/>
        <dgm:constr type="primFontSz" for="des" ptType="node" op="equ" val="65"/>
        <dgm:constr type="w" for="ch" forName="space" refType="w" refFor="ch" refForName="compositeA" op="equ" fact="0.05"/>
      </dgm:constrLst>
      <dgm:ruleLst/>
      <dgm:forEach name="Name10" axis="ch" ptType="node">
        <dgm:choose name="Name11">
          <dgm:if name="Name12" axis="self" ptType="node" func="posOdd" op="equ" val="1">
            <dgm:layoutNode name="compositeA">
              <dgm:alg type="composite"/>
              <dgm:shape xmlns:r="http://schemas.openxmlformats.org/officeDocument/2006/relationships" r:blip="">
                <dgm:adjLst/>
              </dgm:shape>
              <dgm:presOf/>
              <dgm:constrLst>
                <dgm:constr type="w" for="ch" forName="textA" refType="w"/>
                <dgm:constr type="h" for="ch" forName="textA" refType="h" fact="0.4"/>
                <dgm:constr type="t" for="ch" forName="textA"/>
                <dgm:constr type="l" for="ch" forName="textA"/>
                <dgm:constr type="h" for="ch" forName="circleA" refType="h" fact="0.1"/>
                <dgm:constr type="h" for="ch" forName="circleA" refType="w" op="lte"/>
                <dgm:constr type="w" for="ch" forName="circleA" refType="h" refFor="ch" refForName="circleA" op="equ"/>
                <dgm:constr type="ctrY" for="ch" forName="circleA" refType="h" fact="0.5"/>
                <dgm:constr type="ctrX" for="ch" forName="circleA" refType="w" refFor="ch" refForName="textA" fact="0.5"/>
                <dgm:constr type="w" for="ch" forName="spaceA" refType="w"/>
                <dgm:constr type="h" for="ch" forName="spaceA" refType="h" fact="0.4"/>
                <dgm:constr type="b" for="ch" forName="spaceA" refType="h"/>
                <dgm:constr type="l" for="ch" forName="spaceA"/>
              </dgm:constrLst>
              <dgm:ruleLst/>
              <dgm:layoutNode name="textA" styleLbl="revTx">
                <dgm:varLst>
                  <dgm:bulletEnabled val="1"/>
                </dgm:varLst>
                <dgm:alg type="tx">
                  <dgm:param type="txAnchorVert" val="b"/>
                  <dgm:param type="txAnchorVertCh" val="b"/>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A">
                <dgm:alg type="sp"/>
                <dgm:shape xmlns:r="http://schemas.openxmlformats.org/officeDocument/2006/relationships" type="ellipse" r:blip="">
                  <dgm:adjLst/>
                </dgm:shape>
                <dgm:presOf/>
                <dgm:constrLst/>
                <dgm:ruleLst/>
              </dgm:layoutNode>
              <dgm:layoutNode name="spaceA">
                <dgm:alg type="sp"/>
                <dgm:shape xmlns:r="http://schemas.openxmlformats.org/officeDocument/2006/relationships" r:blip="">
                  <dgm:adjLst/>
                </dgm:shape>
                <dgm:presOf/>
                <dgm:constrLst/>
                <dgm:ruleLst/>
              </dgm:layoutNode>
            </dgm:layoutNode>
          </dgm:if>
          <dgm:else name="Name13">
            <dgm:layoutNode name="compositeB">
              <dgm:alg type="composite"/>
              <dgm:shape xmlns:r="http://schemas.openxmlformats.org/officeDocument/2006/relationships" r:blip="">
                <dgm:adjLst/>
              </dgm:shape>
              <dgm:presOf/>
              <dgm:constrLst>
                <dgm:constr type="w" for="ch" forName="textB" refType="w"/>
                <dgm:constr type="h" for="ch" forName="textB" refType="h" fact="0.4"/>
                <dgm:constr type="b" for="ch" forName="textB" refType="h"/>
                <dgm:constr type="l" for="ch" forName="textB"/>
                <dgm:constr type="h" for="ch" forName="circleB" refType="h" fact="0.1"/>
                <dgm:constr type="w" for="ch" forName="circleB" refType="h" refFor="ch" refForName="circleB" op="equ"/>
                <dgm:constr type="h" for="ch" forName="circleB" refType="w" op="lte"/>
                <dgm:constr type="ctrY" for="ch" forName="circleB" refType="h" fact="0.5"/>
                <dgm:constr type="ctrX" for="ch" forName="circleB" refType="w" refFor="ch" refForName="textB" fact="0.5"/>
                <dgm:constr type="w" for="ch" forName="spaceB" refType="w"/>
                <dgm:constr type="h" for="ch" forName="spaceB" refType="h" fact="0.4"/>
                <dgm:constr type="t" for="ch" forName="spaceB"/>
                <dgm:constr type="l" for="ch" forName="spaceB"/>
              </dgm:constrLst>
              <dgm:ruleLst/>
              <dgm:layoutNode name="textB" styleLbl="revTx">
                <dgm:varLst>
                  <dgm:bulletEnabled val="1"/>
                </dgm:varLst>
                <dgm:alg type="tx">
                  <dgm:param type="txAnchorVert" val="t"/>
                  <dgm:param type="txAnchorVertCh" val="t"/>
                  <dgm:param type="txAnchorHorzCh" val="ctr"/>
                </dgm:alg>
                <dgm:shape xmlns:r="http://schemas.openxmlformats.org/officeDocument/2006/relationships" type="rect" r:blip="">
                  <dgm:adjLst/>
                </dgm:shape>
                <dgm:presOf axis="desOrSelf" ptType="node"/>
                <dgm:constrLst/>
                <dgm:ruleLst>
                  <dgm:rule type="primFontSz" val="5" fact="NaN" max="NaN"/>
                </dgm:ruleLst>
              </dgm:layoutNode>
              <dgm:layoutNode name="circleB">
                <dgm:alg type="sp"/>
                <dgm:shape xmlns:r="http://schemas.openxmlformats.org/officeDocument/2006/relationships" type="ellipse" r:blip="">
                  <dgm:adjLst/>
                </dgm:shape>
                <dgm:presOf/>
                <dgm:constrLst/>
                <dgm:ruleLst/>
              </dgm:layoutNode>
              <dgm:layoutNode name="spaceB">
                <dgm:alg type="sp"/>
                <dgm:shape xmlns:r="http://schemas.openxmlformats.org/officeDocument/2006/relationships" r:blip="">
                  <dgm:adjLst/>
                </dgm:shape>
                <dgm:presOf/>
                <dgm:constrLst/>
                <dgm:ruleLst/>
              </dgm:layoutNode>
            </dgm:layoutNode>
          </dgm:else>
        </dgm:choose>
        <dgm:forEach name="Name14" axis="followSib" ptType="sibTrans" cnt="1">
          <dgm:layoutNode name="space">
            <dgm:alg type="sp"/>
            <dgm:shape xmlns:r="http://schemas.openxmlformats.org/officeDocument/2006/relationships" r:blip="">
              <dgm:adjLst/>
            </dgm:shape>
            <dgm:presOf/>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StepUpProcess">
  <dgm:title val=""/>
  <dgm:desc val=""/>
  <dgm:catLst>
    <dgm:cat type="process" pri="13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bL"/>
          <dgm:param type="flowDir" val="row"/>
          <dgm:param type="off" val="off"/>
          <dgm:param type="bkpt" val="fixed"/>
          <dgm:param type="bkPtFixedVal" val="1"/>
        </dgm:alg>
      </dgm:if>
      <dgm:else name="Name2">
        <dgm:alg type="snake">
          <dgm:param type="grDir" val="bR"/>
          <dgm:param type="flowDir" val="row"/>
          <dgm:param type="off" val="off"/>
          <dgm:param type="bkpt" val="fixed"/>
          <dgm:param type="bkPtFixedVal" val="1"/>
        </dgm:alg>
      </dgm:else>
    </dgm:choose>
    <dgm:shape xmlns:r="http://schemas.openxmlformats.org/officeDocument/2006/relationships" r:blip="">
      <dgm:adjLst/>
    </dgm:shape>
    <dgm:constrLst>
      <dgm:constr type="alignOff" forName="rootnode" val="1"/>
      <dgm:constr type="primFontSz" for="des" ptType="node" op="equ" val="65"/>
      <dgm:constr type="w" for="ch" forName="composite" refType="w"/>
      <dgm:constr type="h" for="ch" forName="composite" refType="h"/>
      <dgm:constr type="sp" refType="h" refFor="ch" refForName="composite" op="equ" fact="-0.765"/>
      <dgm:constr type="w" for="ch" forName="sibTrans" refType="w" fact="0.103"/>
      <dgm:constr type="h" for="ch" forName="sibTrans" refType="h" fact="0.103"/>
    </dgm:constrLst>
    <dgm:forEach name="nodesForEach" axis="ch" ptType="node">
      <dgm:layoutNode name="composite">
        <dgm:alg type="composite">
          <dgm:param type="ar" val="0.861"/>
        </dgm:alg>
        <dgm:shape xmlns:r="http://schemas.openxmlformats.org/officeDocument/2006/relationships" r:blip="">
          <dgm:adjLst/>
        </dgm:shape>
        <dgm:choose name="Name3">
          <dgm:if name="Name4" func="var" arg="dir" op="equ" val="norm">
            <dgm:constrLst>
              <dgm:constr type="l" for="ch" forName="LShape" refType="w" fact="0"/>
              <dgm:constr type="t" for="ch" forName="LShape" refType="h" fact="0.2347"/>
              <dgm:constr type="w" for="ch" forName="LShape" refType="w" fact="0.998"/>
              <dgm:constr type="h" for="ch" forName="LShape" refType="h" fact="0.5164"/>
              <dgm:constr type="r" for="ch" forName="ParentText" refType="w"/>
              <dgm:constr type="t" for="ch" forName="ParentText" refType="h" fact="0.32"/>
              <dgm:constr type="w" for="ch" forName="ParentText" refType="w" fact="0.901"/>
              <dgm:constr type="h" for="ch" forName="ParentText" refType="h" fact="0.68"/>
              <dgm:constr type="l" for="ch" forName="Triangle" refType="w" fact="0.83"/>
              <dgm:constr type="t" for="ch" forName="Triangle" refType="h" fact="0"/>
              <dgm:constr type="w" for="ch" forName="Triangle" refType="w" fact="0.17"/>
              <dgm:constr type="h" for="ch" forName="Triangle" refType="w" refFor="ch" refForName="Triangle"/>
            </dgm:constrLst>
          </dgm:if>
          <dgm:else name="Name5">
            <dgm:constrLst>
              <dgm:constr type="l" for="ch" forName="LShape" refType="w" fact="0.002"/>
              <dgm:constr type="t" for="ch" forName="LShape" refType="h" fact="0.2347"/>
              <dgm:constr type="w" for="ch" forName="LShape" refType="w"/>
              <dgm:constr type="h" for="ch" forName="LShape" refType="h" fact="0.5164"/>
              <dgm:constr type="l" for="ch" forName="ParentText" refType="w" fact="0"/>
              <dgm:constr type="t" for="ch" forName="ParentText" refType="h" fact="0.32"/>
              <dgm:constr type="w" for="ch" forName="ParentText" refType="w" fact="0.902"/>
              <dgm:constr type="h" for="ch" forName="ParentText" refType="h" fact="0.68"/>
              <dgm:constr type="l" for="ch" forName="Triangle" refType="w" fact="0"/>
              <dgm:constr type="t" for="ch" forName="Triangle" refType="h" fact="0"/>
              <dgm:constr type="w" for="ch" forName="Triangle" refType="w" fact="0.17"/>
              <dgm:constr type="h" for="ch" forName="Triangle" refType="w" refFor="ch" refForName="Triangle"/>
            </dgm:constrLst>
          </dgm:else>
        </dgm:choose>
        <dgm:layoutNode name="LShape" styleLbl="alignNode1">
          <dgm:alg type="sp"/>
          <dgm:choose name="Name6">
            <dgm:if name="Name7" func="var" arg="dir" op="equ" val="norm">
              <dgm:shape xmlns:r="http://schemas.openxmlformats.org/officeDocument/2006/relationships" rot="90" type="corner" r:blip="">
                <dgm:adjLst>
                  <dgm:adj idx="1" val="0.1612"/>
                  <dgm:adj idx="2" val="0.1611"/>
                </dgm:adjLst>
              </dgm:shape>
            </dgm:if>
            <dgm:else name="Name8">
              <dgm:shape xmlns:r="http://schemas.openxmlformats.org/officeDocument/2006/relationships" rot="180" type="corner" r:blip="">
                <dgm:adjLst>
                  <dgm:adj idx="1" val="0.1612"/>
                  <dgm:adj idx="2" val="0.1611"/>
                </dgm:adjLst>
              </dgm:shape>
            </dgm:else>
          </dgm:choose>
          <dgm:presOf/>
        </dgm:layoutNode>
        <dgm:layoutNode name="ParentText" styleLbl="revTx">
          <dgm:varLst>
            <dgm:chMax val="0"/>
            <dgm:chPref val="0"/>
            <dgm:bulletEnabled val="1"/>
          </dgm:varLst>
          <dgm:alg type="tx">
            <dgm:param type="parTxLTRAlign" val="l"/>
            <dgm:param type="txAnchorVert" val="t"/>
          </dgm:alg>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9">
          <dgm:if name="Name10" axis="followSib" ptType="node" func="cnt" op="gte" val="1">
            <dgm:layoutNode name="Triangle" styleLbl="alignNode1">
              <dgm:alg type="sp"/>
              <dgm:choose name="Name11">
                <dgm:if name="Name12" func="var" arg="dir" op="equ" val="norm">
                  <dgm:shape xmlns:r="http://schemas.openxmlformats.org/officeDocument/2006/relationships" type="triangle" r:blip="">
                    <dgm:adjLst>
                      <dgm:adj idx="1" val="1"/>
                    </dgm:adjLst>
                  </dgm:shape>
                </dgm:if>
                <dgm:else name="Name13">
                  <dgm:shape xmlns:r="http://schemas.openxmlformats.org/officeDocument/2006/relationships" rot="90" type="triangle" r:blip="">
                    <dgm:adjLst>
                      <dgm:adj idx="1" val="1"/>
                    </dgm:adjLst>
                  </dgm:shape>
                </dgm:else>
              </dgm:choose>
              <dgm:presOf/>
            </dgm:layoutNode>
          </dgm:if>
          <dgm:else name="Name14"/>
        </dgm:choose>
      </dgm:layoutNode>
      <dgm:forEach name="sibTransForEach" axis="followSib" ptType="sibTrans" cnt="1">
        <dgm:layoutNode name="sibTrans">
          <dgm:alg type="composite">
            <dgm:param type="ar" val="0.861"/>
          </dgm:alg>
          <dgm:constrLst>
            <dgm:constr type="w" for="ch" forName="space" refType="w"/>
            <dgm:constr type="h" for="ch" forName="space" refType="w"/>
          </dgm:constrLst>
          <dgm:layoutNode name="space" styleLbl="alignNode1">
            <dgm:alg type="sp"/>
            <dgm:shape xmlns:r="http://schemas.openxmlformats.org/officeDocument/2006/relationships" r:blip="">
              <dgm:adjLst/>
            </dgm:shape>
            <dgm:presOf/>
          </dgm:layoutNode>
        </dgm:layoutNode>
      </dgm:forEach>
    </dgm:forEach>
  </dgm:layoutNode>
</dgm:layoutDef>
</file>

<file path=ppt/diagrams/layout7.xml><?xml version="1.0" encoding="utf-8"?>
<dgm:layoutDef xmlns:dgm="http://schemas.openxmlformats.org/drawingml/2006/diagram" xmlns:a="http://schemas.openxmlformats.org/drawingml/2006/main" uniqueId="urn:diagrams.loki3.com/BracketList">
  <dgm:title val="Vertical Bracket List"/>
  <dgm:desc val="Use to show grouped blocks of information.  Works well with large amounts of Level 2 text."/>
  <dgm:catLst>
    <dgm:cat type="list" pri="4110"/>
    <dgm:cat type="officeonline" pri="3000"/>
  </dgm:catLst>
  <dgm:sampData>
    <dgm:dataModel>
      <dgm:ptLst>
        <dgm:pt modelId="0" type="doc"/>
        <dgm:pt modelId="1">
          <dgm:prSet phldr="1"/>
        </dgm:pt>
        <dgm:pt modelId="11">
          <dgm:prSet phldr="1"/>
        </dgm:pt>
        <dgm:pt modelId="2">
          <dgm:prSet phldr="1"/>
        </dgm:pt>
        <dgm:pt modelId="21">
          <dgm:prSet phldr="1"/>
        </dgm:pt>
      </dgm:ptLst>
      <dgm:cxnLst>
        <dgm:cxn modelId="3" srcId="0" destId="1" srcOrd="0" destOrd="0"/>
        <dgm:cxn modelId="4" srcId="1" destId="11" srcOrd="0" destOrd="0"/>
        <dgm:cxn modelId="5" srcId="0" destId="2" srcOrd="0" destOrd="0"/>
        <dgm:cxn modelId="6" srcId="2" destId="21" srcOrd="0" destOrd="0"/>
      </dgm:cxnLst>
      <dgm:bg/>
      <dgm:whole/>
    </dgm:dataModel>
  </dgm:sampData>
  <dgm:styleData useDef="1">
    <dgm:dataModel>
      <dgm:ptLst/>
      <dgm:bg/>
      <dgm:whole/>
    </dgm:dataModel>
  </dgm:styleData>
  <dgm:clrData useDef="1">
    <dgm:dataModel>
      <dgm:pt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V" refType="primFontSz" refFor="des" refForName="parTx" fact="0.1"/>
      <dgm:constr type="primFontSz" for="des" forName="parTx" val="65"/>
      <dgm:constr type="primFontSz" for="des" forName="desTx" refType="primFontSz" refFor="des" refForName="parTx"/>
      <dgm:constr type="h" for="des" forName="parTx" refType="primFontSz" refFor="des" refForName="parTx" fact="0.55"/>
      <dgm:constr type="h" for="des" forName="bracket" refType="primFontSz" refFor="des" refForName="parTx" fact="0.55"/>
      <dgm:constr type="h" for="des" forName="desTx" refType="primFontSz" refFor="des" refForName="parTx" fact="0.55"/>
    </dgm:constrLst>
    <dgm:ruleLst>
      <dgm:rule type="primFontSz" for="des" forName="parTx" val="5" fact="NaN" max="NaN"/>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Tx" refType="w" fact="0.25"/>
          <dgm:constr type="w" for="ch" forName="bracket" refType="w" fact="0.05"/>
          <dgm:constr type="w" for="ch" forName="spH" refType="w" fact="0.02"/>
          <dgm:constr type="w" for="ch" forName="desTx" refType="w" fact="0.68"/>
          <dgm:constr type="h" for="ch" forName="bracket" refType="h" refFor="ch" refForName="desTx" op="gte"/>
          <dgm:constr type="h" for="ch" forName="bracket" refType="h" refFor="ch" refForName="parTx" op="gte"/>
          <dgm:constr type="h" for="ch" forName="desTx" refType="h" refFor="ch" refForName="parTx" op="gte"/>
        </dgm:constrLst>
        <dgm:ruleLst/>
        <dgm:layoutNode name="parTx" styleLbl="revTx">
          <dgm:varLst>
            <dgm:chMax val="1"/>
            <dgm:bulletEnabled val="1"/>
          </dgm:varLst>
          <dgm:choose name="Name8">
            <dgm:if name="Name9" func="var" arg="dir" op="equ" val="norm">
              <dgm:alg type="tx">
                <dgm:param type="parTxLTRAlign" val="r"/>
              </dgm:alg>
            </dgm:if>
            <dgm:else name="Name10">
              <dgm:alg type="tx">
                <dgm:param type="parTxLTRAlign" val="l"/>
              </dgm:alg>
            </dgm:else>
          </dgm:choose>
          <dgm:shape xmlns:r="http://schemas.openxmlformats.org/officeDocument/2006/relationships" type="rect" r:blip="">
            <dgm:adjLst/>
          </dgm:shape>
          <dgm:presOf axis="self" ptType="node"/>
          <dgm:constrLst>
            <dgm:constr type="tMarg" refType="primFontSz" fact="0.2"/>
            <dgm:constr type="bMarg" refType="primFontSz" fact="0.2"/>
          </dgm:constrLst>
          <dgm:ruleLst>
            <dgm:rule type="h" val="INF" fact="NaN" max="NaN"/>
          </dgm:ruleLst>
        </dgm:layoutNode>
        <dgm:layoutNode name="bracket" styleLbl="parChTrans1D1">
          <dgm:alg type="sp"/>
          <dgm:choose name="Name11">
            <dgm:if name="Name12" func="var" arg="dir" op="equ" val="norm">
              <dgm:shape xmlns:r="http://schemas.openxmlformats.org/officeDocument/2006/relationships" type="leftBrace" r:blip="">
                <dgm:adjLst>
                  <dgm:adj idx="1" val="0.35"/>
                </dgm:adjLst>
              </dgm:shape>
            </dgm:if>
            <dgm:else name="Name13">
              <dgm:shape xmlns:r="http://schemas.openxmlformats.org/officeDocument/2006/relationships" rot="180" type="leftBrace" r:blip="">
                <dgm:adjLst>
                  <dgm:adj idx="1" val="0.35"/>
                </dgm:adjLst>
              </dgm:shape>
            </dgm:else>
          </dgm:choose>
          <dgm:presOf/>
        </dgm:layoutNode>
        <dgm:layoutNode name="spH">
          <dgm:alg type="sp"/>
        </dgm:layoutNode>
        <dgm:choose name="Name14">
          <dgm:if name="Name15" axis="ch" ptType="node" func="cnt" op="gte" val="1">
            <dgm:layoutNode name="desTx" styleLbl="node1">
              <dgm:varLst>
                <dgm:bulletEnabled val="1"/>
              </dgm:varLst>
              <dgm:alg type="tx">
                <dgm:param type="stBulletLvl" val="1"/>
                <dgm:param type="txAnchorVertCh" val="mid"/>
              </dgm:alg>
              <dgm:shape xmlns:r="http://schemas.openxmlformats.org/officeDocument/2006/relationships" type="rect" r:blip="">
                <dgm:adjLst/>
              </dgm:shape>
              <dgm:presOf axis="des" ptType="node"/>
              <dgm:constrLst>
                <dgm:constr type="secFontSz" refType="primFontSz"/>
                <dgm:constr type="tMarg" refType="primFontSz" fact="0.3"/>
                <dgm:constr type="bMarg" refType="primFontSz" fact="0.3"/>
                <dgm:constr type="lMarg" refType="primFontSz" fact="0.3"/>
                <dgm:constr type="rMarg" refType="primFontSz" fact="0.3"/>
              </dgm:constrLst>
              <dgm:ruleLst>
                <dgm:rule type="h" val="INF" fact="NaN" max="NaN"/>
              </dgm:ruleLst>
            </dgm:layoutNode>
          </dgm:if>
          <dgm:else name="Name16"/>
        </dgm:choose>
      </dgm:layoutNode>
      <dgm:forEach name="Name17" axis="followSib" ptType="sibTrans" cnt="1">
        <dgm:layoutNode name="spV">
          <dgm:alg type="sp"/>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image" Target="../media/image5.emf"/><Relationship Id="rId1" Type="http://schemas.openxmlformats.org/officeDocument/2006/relationships/image" Target="../media/image4.emf"/></Relationships>
</file>

<file path=ppt/media/image1.jpeg>
</file>

<file path=ppt/media/image2.pn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CA7C66-7A5D-485E-93BA-F2DB9739F239}" type="datetimeFigureOut">
              <a:rPr lang="en-US" smtClean="0"/>
              <a:t>1/16/2025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7C11A1-DBBE-40DE-BFB6-9957ABBAF67E}" type="slidenum">
              <a:rPr lang="en-US" smtClean="0"/>
              <a:t>‹#›</a:t>
            </a:fld>
            <a:endParaRPr lang="en-US"/>
          </a:p>
        </p:txBody>
      </p:sp>
    </p:spTree>
    <p:extLst>
      <p:ext uri="{BB962C8B-B14F-4D97-AF65-F5344CB8AC3E}">
        <p14:creationId xmlns:p14="http://schemas.microsoft.com/office/powerpoint/2010/main" val="16105173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Hi everyone , My name is Vu from MES group of IT department .</a:t>
            </a:r>
          </a:p>
          <a:p>
            <a:r>
              <a:rPr lang="en-US"/>
              <a:t>Today , I present my probationary report for the ending of probation.</a:t>
            </a:r>
          </a:p>
        </p:txBody>
      </p:sp>
      <p:sp>
        <p:nvSpPr>
          <p:cNvPr id="4" name="Slide Number Placeholder 3"/>
          <p:cNvSpPr>
            <a:spLocks noGrp="1"/>
          </p:cNvSpPr>
          <p:nvPr>
            <p:ph type="sldNum" sz="quarter" idx="5"/>
          </p:nvPr>
        </p:nvSpPr>
        <p:spPr/>
        <p:txBody>
          <a:bodyPr/>
          <a:lstStyle/>
          <a:p>
            <a:fld id="{BE7C11A1-DBBE-40DE-BFB6-9957ABBAF67E}" type="slidenum">
              <a:rPr lang="en-US" smtClean="0"/>
              <a:t>1</a:t>
            </a:fld>
            <a:endParaRPr lang="en-US"/>
          </a:p>
        </p:txBody>
      </p:sp>
    </p:spTree>
    <p:extLst>
      <p:ext uri="{BB962C8B-B14F-4D97-AF65-F5344CB8AC3E}">
        <p14:creationId xmlns:p14="http://schemas.microsoft.com/office/powerpoint/2010/main" val="176401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This is the contents of the report.</a:t>
            </a:r>
          </a:p>
          <a:p>
            <a:r>
              <a:rPr lang="en-US"/>
              <a:t>Consit of : </a:t>
            </a:r>
          </a:p>
          <a:p>
            <a:r>
              <a:rPr lang="en-US"/>
              <a:t>1 . My self-Introduction</a:t>
            </a:r>
          </a:p>
          <a:p>
            <a:r>
              <a:rPr lang="en-US"/>
              <a:t>2 . Descript job for my position.</a:t>
            </a:r>
          </a:p>
          <a:p>
            <a:r>
              <a:rPr lang="en-US"/>
              <a:t>3 . Activities in my probation.</a:t>
            </a:r>
          </a:p>
          <a:p>
            <a:r>
              <a:rPr lang="en-US"/>
              <a:t>4 . My self-Assessment.</a:t>
            </a:r>
          </a:p>
          <a:p>
            <a:r>
              <a:rPr lang="en-US"/>
              <a:t>5 . My future plan for 3 years.</a:t>
            </a:r>
          </a:p>
          <a:p>
            <a:r>
              <a:rPr lang="en-US"/>
              <a:t>6 . Others</a:t>
            </a:r>
          </a:p>
          <a:p>
            <a:r>
              <a:rPr lang="en-US"/>
              <a:t>So , we're going to the first one.</a:t>
            </a:r>
          </a:p>
        </p:txBody>
      </p:sp>
      <p:sp>
        <p:nvSpPr>
          <p:cNvPr id="4" name="Slide Number Placeholder 3"/>
          <p:cNvSpPr>
            <a:spLocks noGrp="1"/>
          </p:cNvSpPr>
          <p:nvPr>
            <p:ph type="sldNum" sz="quarter" idx="5"/>
          </p:nvPr>
        </p:nvSpPr>
        <p:spPr/>
        <p:txBody>
          <a:bodyPr/>
          <a:lstStyle/>
          <a:p>
            <a:fld id="{BE7C11A1-DBBE-40DE-BFB6-9957ABBAF67E}" type="slidenum">
              <a:rPr lang="en-US" smtClean="0"/>
              <a:t>2</a:t>
            </a:fld>
            <a:endParaRPr lang="en-US"/>
          </a:p>
        </p:txBody>
      </p:sp>
    </p:spTree>
    <p:extLst>
      <p:ext uri="{BB962C8B-B14F-4D97-AF65-F5344CB8AC3E}">
        <p14:creationId xmlns:p14="http://schemas.microsoft.com/office/powerpoint/2010/main" val="25447756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a:solidFill>
                  <a:srgbClr val="3C4043"/>
                </a:solidFill>
                <a:effectLst/>
                <a:latin typeface="Roboto" panose="02000000000000000000" pitchFamily="2" charset="0"/>
              </a:rPr>
              <a:t>This is a milestone in my career.</a:t>
            </a:r>
          </a:p>
          <a:p>
            <a:r>
              <a:rPr lang="en-US" b="0" i="0">
                <a:solidFill>
                  <a:srgbClr val="3C4043"/>
                </a:solidFill>
                <a:effectLst/>
                <a:latin typeface="Roboto" panose="02000000000000000000" pitchFamily="2" charset="0"/>
              </a:rPr>
              <a:t>I graduated in Hanoi University of Industry in 2017.</a:t>
            </a:r>
          </a:p>
          <a:p>
            <a:r>
              <a:rPr lang="en-US" b="0" i="0">
                <a:solidFill>
                  <a:srgbClr val="3C4043"/>
                </a:solidFill>
                <a:effectLst/>
                <a:latin typeface="Roboto" panose="02000000000000000000" pitchFamily="2" charset="0"/>
              </a:rPr>
              <a:t>I began working for Canon Company - Tien Son Factory , Bac Ninh for 7 years as a software developer.</a:t>
            </a:r>
          </a:p>
          <a:p>
            <a:r>
              <a:rPr lang="en-US"/>
              <a:t>In 2024 , i start working in Foxconn - Fulian Company .</a:t>
            </a:r>
          </a:p>
          <a:p>
            <a:r>
              <a:rPr lang="en-US"/>
              <a:t>I'm in charge of MES.</a:t>
            </a:r>
          </a:p>
        </p:txBody>
      </p:sp>
      <p:sp>
        <p:nvSpPr>
          <p:cNvPr id="4" name="Slide Number Placeholder 3"/>
          <p:cNvSpPr>
            <a:spLocks noGrp="1"/>
          </p:cNvSpPr>
          <p:nvPr>
            <p:ph type="sldNum" sz="quarter" idx="5"/>
          </p:nvPr>
        </p:nvSpPr>
        <p:spPr/>
        <p:txBody>
          <a:bodyPr/>
          <a:lstStyle/>
          <a:p>
            <a:fld id="{BE7C11A1-DBBE-40DE-BFB6-9957ABBAF67E}" type="slidenum">
              <a:rPr lang="en-US" smtClean="0"/>
              <a:t>3</a:t>
            </a:fld>
            <a:endParaRPr lang="en-US"/>
          </a:p>
        </p:txBody>
      </p:sp>
    </p:spTree>
    <p:extLst>
      <p:ext uri="{BB962C8B-B14F-4D97-AF65-F5344CB8AC3E}">
        <p14:creationId xmlns:p14="http://schemas.microsoft.com/office/powerpoint/2010/main" val="15067946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To be in charge of MES ,</a:t>
            </a:r>
          </a:p>
          <a:p>
            <a:r>
              <a:rPr lang="en-US"/>
              <a:t>i have to do :</a:t>
            </a:r>
          </a:p>
          <a:p>
            <a:r>
              <a:rPr lang="en-US"/>
              <a:t>1 .</a:t>
            </a:r>
          </a:p>
          <a:p>
            <a:r>
              <a:rPr lang="en-US"/>
              <a:t>2 .</a:t>
            </a:r>
          </a:p>
          <a:p>
            <a:r>
              <a:rPr lang="en-US"/>
              <a:t>3 . </a:t>
            </a:r>
          </a:p>
          <a:p>
            <a:r>
              <a:rPr lang="en-US"/>
              <a:t>4 .</a:t>
            </a:r>
          </a:p>
          <a:p>
            <a:endParaRPr lang="en-US"/>
          </a:p>
        </p:txBody>
      </p:sp>
      <p:sp>
        <p:nvSpPr>
          <p:cNvPr id="4" name="Slide Number Placeholder 3"/>
          <p:cNvSpPr>
            <a:spLocks noGrp="1"/>
          </p:cNvSpPr>
          <p:nvPr>
            <p:ph type="sldNum" sz="quarter" idx="5"/>
          </p:nvPr>
        </p:nvSpPr>
        <p:spPr/>
        <p:txBody>
          <a:bodyPr/>
          <a:lstStyle/>
          <a:p>
            <a:fld id="{BE7C11A1-DBBE-40DE-BFB6-9957ABBAF67E}" type="slidenum">
              <a:rPr lang="en-US" smtClean="0"/>
              <a:t>4</a:t>
            </a:fld>
            <a:endParaRPr lang="en-US"/>
          </a:p>
        </p:txBody>
      </p:sp>
    </p:spTree>
    <p:extLst>
      <p:ext uri="{BB962C8B-B14F-4D97-AF65-F5344CB8AC3E}">
        <p14:creationId xmlns:p14="http://schemas.microsoft.com/office/powerpoint/2010/main" val="568076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how to do that , i did :</a:t>
            </a:r>
          </a:p>
        </p:txBody>
      </p:sp>
      <p:sp>
        <p:nvSpPr>
          <p:cNvPr id="4" name="Slide Number Placeholder 3"/>
          <p:cNvSpPr>
            <a:spLocks noGrp="1"/>
          </p:cNvSpPr>
          <p:nvPr>
            <p:ph type="sldNum" sz="quarter" idx="5"/>
          </p:nvPr>
        </p:nvSpPr>
        <p:spPr/>
        <p:txBody>
          <a:bodyPr/>
          <a:lstStyle/>
          <a:p>
            <a:fld id="{BE7C11A1-DBBE-40DE-BFB6-9957ABBAF67E}" type="slidenum">
              <a:rPr lang="en-US" smtClean="0"/>
              <a:t>5</a:t>
            </a:fld>
            <a:endParaRPr lang="en-US"/>
          </a:p>
        </p:txBody>
      </p:sp>
    </p:spTree>
    <p:extLst>
      <p:ext uri="{BB962C8B-B14F-4D97-AF65-F5344CB8AC3E}">
        <p14:creationId xmlns:p14="http://schemas.microsoft.com/office/powerpoint/2010/main" val="24143303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After probation , I can understand a part of system .</a:t>
            </a:r>
          </a:p>
          <a:p>
            <a:r>
              <a:rPr lang="en-US"/>
              <a:t>so i can handle simple problems .</a:t>
            </a:r>
          </a:p>
          <a:p>
            <a:endParaRPr lang="en-US"/>
          </a:p>
          <a:p>
            <a:r>
              <a:rPr lang="en-US"/>
              <a:t>In the future , i wil try to learn more and be ready to face new challenges .</a:t>
            </a:r>
          </a:p>
        </p:txBody>
      </p:sp>
      <p:sp>
        <p:nvSpPr>
          <p:cNvPr id="4" name="Slide Number Placeholder 3"/>
          <p:cNvSpPr>
            <a:spLocks noGrp="1"/>
          </p:cNvSpPr>
          <p:nvPr>
            <p:ph type="sldNum" sz="quarter" idx="5"/>
          </p:nvPr>
        </p:nvSpPr>
        <p:spPr/>
        <p:txBody>
          <a:bodyPr/>
          <a:lstStyle/>
          <a:p>
            <a:fld id="{BE7C11A1-DBBE-40DE-BFB6-9957ABBAF67E}" type="slidenum">
              <a:rPr lang="en-US" smtClean="0"/>
              <a:t>6</a:t>
            </a:fld>
            <a:endParaRPr lang="en-US"/>
          </a:p>
        </p:txBody>
      </p:sp>
    </p:spTree>
    <p:extLst>
      <p:ext uri="{BB962C8B-B14F-4D97-AF65-F5344CB8AC3E}">
        <p14:creationId xmlns:p14="http://schemas.microsoft.com/office/powerpoint/2010/main" val="26846433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i have detail plan for my future in 3 years.(2025 to 2027).</a:t>
            </a:r>
          </a:p>
          <a:p>
            <a:endParaRPr lang="en-US"/>
          </a:p>
        </p:txBody>
      </p:sp>
      <p:sp>
        <p:nvSpPr>
          <p:cNvPr id="4" name="Slide Number Placeholder 3"/>
          <p:cNvSpPr>
            <a:spLocks noGrp="1"/>
          </p:cNvSpPr>
          <p:nvPr>
            <p:ph type="sldNum" sz="quarter" idx="5"/>
          </p:nvPr>
        </p:nvSpPr>
        <p:spPr/>
        <p:txBody>
          <a:bodyPr/>
          <a:lstStyle/>
          <a:p>
            <a:fld id="{BE7C11A1-DBBE-40DE-BFB6-9957ABBAF67E}" type="slidenum">
              <a:rPr lang="en-US" smtClean="0"/>
              <a:t>7</a:t>
            </a:fld>
            <a:endParaRPr lang="en-US"/>
          </a:p>
        </p:txBody>
      </p:sp>
    </p:spTree>
    <p:extLst>
      <p:ext uri="{BB962C8B-B14F-4D97-AF65-F5344CB8AC3E}">
        <p14:creationId xmlns:p14="http://schemas.microsoft.com/office/powerpoint/2010/main" val="16618407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1_標題投影片">
    <p:spTree>
      <p:nvGrpSpPr>
        <p:cNvPr id="1" name=""/>
        <p:cNvGrpSpPr/>
        <p:nvPr/>
      </p:nvGrpSpPr>
      <p:grpSpPr>
        <a:xfrm>
          <a:off x="0" y="0"/>
          <a:ext cx="0" cy="0"/>
          <a:chOff x="0" y="0"/>
          <a:chExt cx="0" cy="0"/>
        </a:xfrm>
      </p:grpSpPr>
      <p:sp>
        <p:nvSpPr>
          <p:cNvPr id="11" name="標題 1">
            <a:extLst>
              <a:ext uri="{FF2B5EF4-FFF2-40B4-BE49-F238E27FC236}">
                <a16:creationId xmlns:a16="http://schemas.microsoft.com/office/drawing/2014/main" id="{29DB1F91-F3C0-1C41-8B1F-99AD4C7190E1}"/>
              </a:ext>
            </a:extLst>
          </p:cNvPr>
          <p:cNvSpPr>
            <a:spLocks noGrp="1"/>
          </p:cNvSpPr>
          <p:nvPr>
            <p:ph type="title" hasCustomPrompt="1"/>
          </p:nvPr>
        </p:nvSpPr>
        <p:spPr>
          <a:xfrm>
            <a:off x="933505" y="2405741"/>
            <a:ext cx="9766300" cy="404085"/>
          </a:xfrm>
          <a:prstGeom prst="rect">
            <a:avLst/>
          </a:prstGeom>
        </p:spPr>
        <p:txBody>
          <a:bodyPr/>
          <a:lstStyle>
            <a:lvl1pPr>
              <a:defRPr sz="2800">
                <a:solidFill>
                  <a:schemeClr val="accent2">
                    <a:lumMod val="75000"/>
                  </a:schemeClr>
                </a:solidFill>
                <a:latin typeface="Arial" panose="020B0604020202020204" pitchFamily="34" charset="0"/>
                <a:cs typeface="Arial" panose="020B0604020202020204" pitchFamily="34" charset="0"/>
              </a:defRPr>
            </a:lvl1pPr>
          </a:lstStyle>
          <a:p>
            <a:r>
              <a:rPr lang="id-ID" altLang="zh-TW" dirty="0"/>
              <a:t>PROJECT NAME</a:t>
            </a:r>
          </a:p>
        </p:txBody>
      </p:sp>
      <p:grpSp>
        <p:nvGrpSpPr>
          <p:cNvPr id="12" name="Group 11">
            <a:extLst>
              <a:ext uri="{FF2B5EF4-FFF2-40B4-BE49-F238E27FC236}">
                <a16:creationId xmlns:a16="http://schemas.microsoft.com/office/drawing/2014/main" id="{3A490703-5CF1-F342-8A87-25A62EEA5B12}"/>
              </a:ext>
            </a:extLst>
          </p:cNvPr>
          <p:cNvGrpSpPr/>
          <p:nvPr/>
        </p:nvGrpSpPr>
        <p:grpSpPr>
          <a:xfrm>
            <a:off x="0" y="2926293"/>
            <a:ext cx="4490344" cy="154257"/>
            <a:chOff x="2055030" y="1463669"/>
            <a:chExt cx="2304256" cy="544908"/>
          </a:xfrm>
        </p:grpSpPr>
        <p:sp>
          <p:nvSpPr>
            <p:cNvPr id="13" name="Rectangle 4">
              <a:extLst>
                <a:ext uri="{FF2B5EF4-FFF2-40B4-BE49-F238E27FC236}">
                  <a16:creationId xmlns:a16="http://schemas.microsoft.com/office/drawing/2014/main" id="{C90F8825-CF3E-7241-B646-5D22FFC1C453}"/>
                </a:ext>
              </a:extLst>
            </p:cNvPr>
            <p:cNvSpPr/>
            <p:nvPr/>
          </p:nvSpPr>
          <p:spPr>
            <a:xfrm>
              <a:off x="2055030" y="1463669"/>
              <a:ext cx="330377" cy="54490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6">
              <a:extLst>
                <a:ext uri="{FF2B5EF4-FFF2-40B4-BE49-F238E27FC236}">
                  <a16:creationId xmlns:a16="http://schemas.microsoft.com/office/drawing/2014/main" id="{D9F1AA71-AECE-AB4A-8C88-BBE4393816F8}"/>
                </a:ext>
              </a:extLst>
            </p:cNvPr>
            <p:cNvSpPr/>
            <p:nvPr/>
          </p:nvSpPr>
          <p:spPr>
            <a:xfrm>
              <a:off x="2385407" y="1463669"/>
              <a:ext cx="821751" cy="544908"/>
            </a:xfrm>
            <a:prstGeom prst="rect">
              <a:avLst/>
            </a:prstGeom>
            <a:solidFill>
              <a:schemeClr val="accent1">
                <a:lumMod val="60000"/>
                <a:lumOff val="4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dirty="0"/>
            </a:p>
          </p:txBody>
        </p:sp>
        <p:sp>
          <p:nvSpPr>
            <p:cNvPr id="21" name="Rectangle 7">
              <a:extLst>
                <a:ext uri="{FF2B5EF4-FFF2-40B4-BE49-F238E27FC236}">
                  <a16:creationId xmlns:a16="http://schemas.microsoft.com/office/drawing/2014/main" id="{D2E208FA-1544-1241-925C-B9FFBA03DC8A}"/>
                </a:ext>
              </a:extLst>
            </p:cNvPr>
            <p:cNvSpPr/>
            <p:nvPr/>
          </p:nvSpPr>
          <p:spPr>
            <a:xfrm>
              <a:off x="3207158" y="1463669"/>
              <a:ext cx="330377" cy="544908"/>
            </a:xfrm>
            <a:prstGeom prst="rect">
              <a:avLst/>
            </a:prstGeom>
            <a:solidFill>
              <a:schemeClr val="accent1">
                <a:lumMod val="40000"/>
                <a:lumOff val="6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22" name="Rectangle 8">
              <a:extLst>
                <a:ext uri="{FF2B5EF4-FFF2-40B4-BE49-F238E27FC236}">
                  <a16:creationId xmlns:a16="http://schemas.microsoft.com/office/drawing/2014/main" id="{528D59CD-8519-CC4A-A51E-3659B145CC81}"/>
                </a:ext>
              </a:extLst>
            </p:cNvPr>
            <p:cNvSpPr/>
            <p:nvPr/>
          </p:nvSpPr>
          <p:spPr>
            <a:xfrm>
              <a:off x="3537535" y="1463669"/>
              <a:ext cx="821751" cy="544908"/>
            </a:xfrm>
            <a:prstGeom prst="rect">
              <a:avLst/>
            </a:prstGeom>
            <a:solidFill>
              <a:schemeClr val="accent1">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p>
          </p:txBody>
        </p:sp>
      </p:grpSp>
      <p:sp>
        <p:nvSpPr>
          <p:cNvPr id="23" name="日期版面配置區 3">
            <a:extLst>
              <a:ext uri="{FF2B5EF4-FFF2-40B4-BE49-F238E27FC236}">
                <a16:creationId xmlns:a16="http://schemas.microsoft.com/office/drawing/2014/main" id="{43F2F35F-A40A-0D4D-9BF9-63014AD3F4C4}"/>
              </a:ext>
            </a:extLst>
          </p:cNvPr>
          <p:cNvSpPr txBox="1">
            <a:spLocks/>
          </p:cNvSpPr>
          <p:nvPr/>
        </p:nvSpPr>
        <p:spPr>
          <a:xfrm>
            <a:off x="3035410" y="3188853"/>
            <a:ext cx="2743200" cy="365125"/>
          </a:xfrm>
          <a:prstGeom prst="rect">
            <a:avLst/>
          </a:prstGeom>
        </p:spPr>
        <p:txBody>
          <a:bodyPr vert="horz" lIns="91440" tIns="45720" rIns="91440" bIns="45720" rtlCol="0" anchor="ctr"/>
          <a:lstStyle>
            <a:defPPr>
              <a:defRPr lang="zh-TW"/>
            </a:defPPr>
            <a:lvl1pPr marL="0" algn="l" defTabSz="914400" rtl="0" eaLnBrk="1" latinLnBrk="0" hangingPunct="1">
              <a:defRPr sz="16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41BB365-68FB-CB4F-AC35-9A06A4CBA751}" type="datetime1">
              <a:rPr kumimoji="1" lang="zh-TW" altLang="en-US" smtClean="0">
                <a:solidFill>
                  <a:schemeClr val="accent1">
                    <a:lumMod val="50000"/>
                  </a:schemeClr>
                </a:solidFill>
              </a:rPr>
              <a:pPr/>
              <a:t>2025/1/16</a:t>
            </a:fld>
            <a:endParaRPr kumimoji="1" lang="zh-TW" altLang="en-US">
              <a:solidFill>
                <a:schemeClr val="accent1">
                  <a:lumMod val="50000"/>
                </a:schemeClr>
              </a:solidFill>
            </a:endParaRPr>
          </a:p>
        </p:txBody>
      </p:sp>
      <p:sp>
        <p:nvSpPr>
          <p:cNvPr id="10" name="文字方塊 9">
            <a:extLst>
              <a:ext uri="{FF2B5EF4-FFF2-40B4-BE49-F238E27FC236}">
                <a16:creationId xmlns:a16="http://schemas.microsoft.com/office/drawing/2014/main" id="{7B09D2BB-DFEF-094A-B266-F6346FFAB47D}"/>
              </a:ext>
            </a:extLst>
          </p:cNvPr>
          <p:cNvSpPr txBox="1"/>
          <p:nvPr/>
        </p:nvSpPr>
        <p:spPr>
          <a:xfrm>
            <a:off x="101600" y="6438900"/>
            <a:ext cx="136928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400" dirty="0" err="1">
                <a:solidFill>
                  <a:schemeClr val="accent1">
                    <a:lumMod val="50000"/>
                  </a:schemeClr>
                </a:solidFill>
                <a:latin typeface="Arial" panose="020B0604020202020204" pitchFamily="34" charset="0"/>
                <a:cs typeface="Arial" panose="020B0604020202020204" pitchFamily="34" charset="0"/>
              </a:rPr>
              <a:t>Fii</a:t>
            </a:r>
            <a:r>
              <a:rPr kumimoji="1" lang="en-US" altLang="zh-TW" sz="1400">
                <a:solidFill>
                  <a:schemeClr val="accent1">
                    <a:lumMod val="50000"/>
                  </a:schemeClr>
                </a:solidFill>
                <a:latin typeface="Arial" panose="020B0604020202020204" pitchFamily="34" charset="0"/>
                <a:cs typeface="Arial" panose="020B0604020202020204" pitchFamily="34" charset="0"/>
              </a:rPr>
              <a:t> Confidential</a:t>
            </a:r>
            <a:endParaRPr kumimoji="1" lang="zh-TW" altLang="en-US" sz="1400">
              <a:solidFill>
                <a:schemeClr val="accent1">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062927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5_標題投影片">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3280493E-6F22-654A-902D-6A077DEF102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779"/>
            <a:ext cx="12192000" cy="6856442"/>
          </a:xfrm>
          <a:prstGeom prst="rect">
            <a:avLst/>
          </a:prstGeom>
        </p:spPr>
      </p:pic>
      <p:sp>
        <p:nvSpPr>
          <p:cNvPr id="14" name="直角三角形 13">
            <a:extLst>
              <a:ext uri="{FF2B5EF4-FFF2-40B4-BE49-F238E27FC236}">
                <a16:creationId xmlns:a16="http://schemas.microsoft.com/office/drawing/2014/main" id="{CD273A34-142E-0B4B-B011-BC4F2E7D97AE}"/>
              </a:ext>
            </a:extLst>
          </p:cNvPr>
          <p:cNvSpPr/>
          <p:nvPr/>
        </p:nvSpPr>
        <p:spPr>
          <a:xfrm rot="16200000">
            <a:off x="11411903" y="6077902"/>
            <a:ext cx="717613" cy="842581"/>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1" name="直角三角形 20">
            <a:extLst>
              <a:ext uri="{FF2B5EF4-FFF2-40B4-BE49-F238E27FC236}">
                <a16:creationId xmlns:a16="http://schemas.microsoft.com/office/drawing/2014/main" id="{F3F4B863-CB69-5247-9EFB-6208004DA934}"/>
              </a:ext>
            </a:extLst>
          </p:cNvPr>
          <p:cNvSpPr/>
          <p:nvPr/>
        </p:nvSpPr>
        <p:spPr>
          <a:xfrm rot="16200000">
            <a:off x="11500340" y="6165142"/>
            <a:ext cx="644769" cy="738557"/>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2" name="直角三角形 21">
            <a:extLst>
              <a:ext uri="{FF2B5EF4-FFF2-40B4-BE49-F238E27FC236}">
                <a16:creationId xmlns:a16="http://schemas.microsoft.com/office/drawing/2014/main" id="{9C3657AF-9BE6-D44A-9D9F-509D21584AF9}"/>
              </a:ext>
            </a:extLst>
          </p:cNvPr>
          <p:cNvSpPr/>
          <p:nvPr/>
        </p:nvSpPr>
        <p:spPr>
          <a:xfrm rot="16200000">
            <a:off x="11981833" y="6648994"/>
            <a:ext cx="205876" cy="214459"/>
          </a:xfrm>
          <a:prstGeom prst="rtTriangle">
            <a:avLst/>
          </a:pr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23" name="文字方塊 22">
            <a:extLst>
              <a:ext uri="{FF2B5EF4-FFF2-40B4-BE49-F238E27FC236}">
                <a16:creationId xmlns:a16="http://schemas.microsoft.com/office/drawing/2014/main" id="{35934A32-5F05-FF4C-81CE-29E0A0AF8133}"/>
              </a:ext>
            </a:extLst>
          </p:cNvPr>
          <p:cNvSpPr txBox="1"/>
          <p:nvPr/>
        </p:nvSpPr>
        <p:spPr>
          <a:xfrm>
            <a:off x="11767655" y="6515342"/>
            <a:ext cx="404261" cy="276999"/>
          </a:xfrm>
          <a:prstGeom prst="rect">
            <a:avLst/>
          </a:prstGeom>
          <a:noFill/>
        </p:spPr>
        <p:txBody>
          <a:bodyPr wrap="square" rtlCol="0">
            <a:spAutoFit/>
          </a:bodyPr>
          <a:lstStyle/>
          <a:p>
            <a:fld id="{57F8395D-6B2C-124B-BD7D-517EA70004BA}" type="slidenum">
              <a:rPr kumimoji="1" lang="zh-TW" altLang="en-US" sz="1200" smtClean="0">
                <a:solidFill>
                  <a:schemeClr val="bg1">
                    <a:lumMod val="95000"/>
                  </a:schemeClr>
                </a:solidFill>
                <a:latin typeface="Arial" panose="020B0604020202020204" pitchFamily="34" charset="0"/>
                <a:cs typeface="Arial" panose="020B0604020202020204" pitchFamily="34" charset="0"/>
              </a:rPr>
              <a:pPr/>
              <a:t>‹#›</a:t>
            </a:fld>
            <a:endParaRPr kumimoji="1" lang="zh-TW" altLang="en-US" sz="1200">
              <a:solidFill>
                <a:schemeClr val="bg1">
                  <a:lumMod val="95000"/>
                </a:schemeClr>
              </a:solidFill>
              <a:latin typeface="Arial" panose="020B0604020202020204" pitchFamily="34" charset="0"/>
              <a:cs typeface="Arial" panose="020B0604020202020204" pitchFamily="34" charset="0"/>
            </a:endParaRPr>
          </a:p>
        </p:txBody>
      </p:sp>
      <p:sp>
        <p:nvSpPr>
          <p:cNvPr id="25" name="標題 1">
            <a:extLst>
              <a:ext uri="{FF2B5EF4-FFF2-40B4-BE49-F238E27FC236}">
                <a16:creationId xmlns:a16="http://schemas.microsoft.com/office/drawing/2014/main" id="{951B82C1-9453-AE4F-A633-EA378D1A7F3A}"/>
              </a:ext>
            </a:extLst>
          </p:cNvPr>
          <p:cNvSpPr>
            <a:spLocks noGrp="1"/>
          </p:cNvSpPr>
          <p:nvPr>
            <p:ph type="title" hasCustomPrompt="1"/>
          </p:nvPr>
        </p:nvSpPr>
        <p:spPr>
          <a:xfrm>
            <a:off x="933505" y="2405741"/>
            <a:ext cx="9766300" cy="404085"/>
          </a:xfrm>
          <a:prstGeom prst="rect">
            <a:avLst/>
          </a:prstGeom>
        </p:spPr>
        <p:txBody>
          <a:bodyPr/>
          <a:lstStyle>
            <a:lvl1pPr>
              <a:defRPr sz="2800">
                <a:solidFill>
                  <a:schemeClr val="accent2">
                    <a:lumMod val="75000"/>
                  </a:schemeClr>
                </a:solidFill>
                <a:latin typeface="Arial" panose="020B0604020202020204" pitchFamily="34" charset="0"/>
                <a:cs typeface="Arial" panose="020B0604020202020204" pitchFamily="34" charset="0"/>
              </a:defRPr>
            </a:lvl1pPr>
          </a:lstStyle>
          <a:p>
            <a:r>
              <a:rPr lang="id-ID" altLang="zh-TW" dirty="0"/>
              <a:t>PROJECT NAME</a:t>
            </a:r>
          </a:p>
        </p:txBody>
      </p:sp>
      <p:grpSp>
        <p:nvGrpSpPr>
          <p:cNvPr id="26" name="Group 11">
            <a:extLst>
              <a:ext uri="{FF2B5EF4-FFF2-40B4-BE49-F238E27FC236}">
                <a16:creationId xmlns:a16="http://schemas.microsoft.com/office/drawing/2014/main" id="{DF626049-2362-1B4A-8611-2E6EB9F0C508}"/>
              </a:ext>
            </a:extLst>
          </p:cNvPr>
          <p:cNvGrpSpPr/>
          <p:nvPr/>
        </p:nvGrpSpPr>
        <p:grpSpPr>
          <a:xfrm>
            <a:off x="0" y="2926293"/>
            <a:ext cx="4490344" cy="154257"/>
            <a:chOff x="2055030" y="1463669"/>
            <a:chExt cx="2304256" cy="544908"/>
          </a:xfrm>
        </p:grpSpPr>
        <p:sp>
          <p:nvSpPr>
            <p:cNvPr id="27" name="Rectangle 4">
              <a:extLst>
                <a:ext uri="{FF2B5EF4-FFF2-40B4-BE49-F238E27FC236}">
                  <a16:creationId xmlns:a16="http://schemas.microsoft.com/office/drawing/2014/main" id="{C2F8C225-1CCB-5D43-83A7-6FE6910AC50E}"/>
                </a:ext>
              </a:extLst>
            </p:cNvPr>
            <p:cNvSpPr/>
            <p:nvPr/>
          </p:nvSpPr>
          <p:spPr>
            <a:xfrm>
              <a:off x="2055030" y="1463669"/>
              <a:ext cx="330377" cy="54490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6">
              <a:extLst>
                <a:ext uri="{FF2B5EF4-FFF2-40B4-BE49-F238E27FC236}">
                  <a16:creationId xmlns:a16="http://schemas.microsoft.com/office/drawing/2014/main" id="{1948012A-C1A6-5D4D-8CCF-92A0EB48C373}"/>
                </a:ext>
              </a:extLst>
            </p:cNvPr>
            <p:cNvSpPr/>
            <p:nvPr/>
          </p:nvSpPr>
          <p:spPr>
            <a:xfrm>
              <a:off x="2385407" y="1463669"/>
              <a:ext cx="821751" cy="544908"/>
            </a:xfrm>
            <a:prstGeom prst="rect">
              <a:avLst/>
            </a:prstGeom>
            <a:solidFill>
              <a:schemeClr val="accent1">
                <a:lumMod val="60000"/>
                <a:lumOff val="4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Rectangle 7">
              <a:extLst>
                <a:ext uri="{FF2B5EF4-FFF2-40B4-BE49-F238E27FC236}">
                  <a16:creationId xmlns:a16="http://schemas.microsoft.com/office/drawing/2014/main" id="{A7CFB49A-2520-6B46-947B-898F91CD4EBB}"/>
                </a:ext>
              </a:extLst>
            </p:cNvPr>
            <p:cNvSpPr/>
            <p:nvPr/>
          </p:nvSpPr>
          <p:spPr>
            <a:xfrm>
              <a:off x="3207158" y="1463669"/>
              <a:ext cx="330377" cy="544908"/>
            </a:xfrm>
            <a:prstGeom prst="rect">
              <a:avLst/>
            </a:prstGeom>
            <a:solidFill>
              <a:schemeClr val="accent1">
                <a:lumMod val="40000"/>
                <a:lumOff val="6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0" name="Rectangle 8">
              <a:extLst>
                <a:ext uri="{FF2B5EF4-FFF2-40B4-BE49-F238E27FC236}">
                  <a16:creationId xmlns:a16="http://schemas.microsoft.com/office/drawing/2014/main" id="{E9959DBA-BB10-D34F-9970-67CD1542CB36}"/>
                </a:ext>
              </a:extLst>
            </p:cNvPr>
            <p:cNvSpPr/>
            <p:nvPr/>
          </p:nvSpPr>
          <p:spPr>
            <a:xfrm>
              <a:off x="3537535" y="1463669"/>
              <a:ext cx="821751" cy="544908"/>
            </a:xfrm>
            <a:prstGeom prst="rect">
              <a:avLst/>
            </a:prstGeom>
            <a:solidFill>
              <a:schemeClr val="accent1">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31" name="日期版面配置區 3">
            <a:extLst>
              <a:ext uri="{FF2B5EF4-FFF2-40B4-BE49-F238E27FC236}">
                <a16:creationId xmlns:a16="http://schemas.microsoft.com/office/drawing/2014/main" id="{FDD627A8-6242-8744-A71E-ED2B250EE2F4}"/>
              </a:ext>
            </a:extLst>
          </p:cNvPr>
          <p:cNvSpPr txBox="1">
            <a:spLocks/>
          </p:cNvSpPr>
          <p:nvPr/>
        </p:nvSpPr>
        <p:spPr>
          <a:xfrm>
            <a:off x="3035410" y="3188853"/>
            <a:ext cx="2743200" cy="365125"/>
          </a:xfrm>
          <a:prstGeom prst="rect">
            <a:avLst/>
          </a:prstGeom>
        </p:spPr>
        <p:txBody>
          <a:bodyPr vert="horz" lIns="91440" tIns="45720" rIns="91440" bIns="45720" rtlCol="0" anchor="ctr"/>
          <a:lstStyle>
            <a:defPPr>
              <a:defRPr lang="zh-TW"/>
            </a:defPPr>
            <a:lvl1pPr marL="0" algn="l" defTabSz="914400" rtl="0" eaLnBrk="1" latinLnBrk="0" hangingPunct="1">
              <a:defRPr sz="16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41BB365-68FB-CB4F-AC35-9A06A4CBA751}" type="datetime1">
              <a:rPr kumimoji="1" lang="zh-TW" altLang="en-US" smtClean="0">
                <a:solidFill>
                  <a:schemeClr val="accent1">
                    <a:lumMod val="50000"/>
                  </a:schemeClr>
                </a:solidFill>
              </a:rPr>
              <a:pPr/>
              <a:t>2025/1/16</a:t>
            </a:fld>
            <a:endParaRPr kumimoji="1" lang="zh-TW" altLang="en-US">
              <a:solidFill>
                <a:schemeClr val="accent1">
                  <a:lumMod val="50000"/>
                </a:schemeClr>
              </a:solidFill>
            </a:endParaRPr>
          </a:p>
        </p:txBody>
      </p:sp>
      <p:sp>
        <p:nvSpPr>
          <p:cNvPr id="16" name="文字方塊 15">
            <a:extLst>
              <a:ext uri="{FF2B5EF4-FFF2-40B4-BE49-F238E27FC236}">
                <a16:creationId xmlns:a16="http://schemas.microsoft.com/office/drawing/2014/main" id="{39C2D239-9392-6A4A-89A3-08F1FD75B00A}"/>
              </a:ext>
            </a:extLst>
          </p:cNvPr>
          <p:cNvSpPr txBox="1"/>
          <p:nvPr/>
        </p:nvSpPr>
        <p:spPr>
          <a:xfrm>
            <a:off x="101600" y="6438900"/>
            <a:ext cx="136928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400" err="1">
                <a:solidFill>
                  <a:schemeClr val="accent1">
                    <a:lumMod val="50000"/>
                  </a:schemeClr>
                </a:solidFill>
                <a:latin typeface="Arial" panose="020B0604020202020204" pitchFamily="34" charset="0"/>
                <a:cs typeface="Arial" panose="020B0604020202020204" pitchFamily="34" charset="0"/>
              </a:rPr>
              <a:t>Fii</a:t>
            </a:r>
            <a:r>
              <a:rPr kumimoji="1" lang="en-US" altLang="zh-TW" sz="1400">
                <a:solidFill>
                  <a:schemeClr val="accent1">
                    <a:lumMod val="50000"/>
                  </a:schemeClr>
                </a:solidFill>
                <a:latin typeface="Arial" panose="020B0604020202020204" pitchFamily="34" charset="0"/>
                <a:cs typeface="Arial" panose="020B0604020202020204" pitchFamily="34" charset="0"/>
              </a:rPr>
              <a:t> Confidential</a:t>
            </a:r>
            <a:endParaRPr kumimoji="1" lang="zh-TW" altLang="en-US" sz="1400">
              <a:solidFill>
                <a:schemeClr val="accent1">
                  <a:lumMod val="50000"/>
                </a:schemeClr>
              </a:solidFill>
              <a:latin typeface="Arial" panose="020B0604020202020204" pitchFamily="34" charset="0"/>
              <a:cs typeface="Arial" panose="020B0604020202020204" pitchFamily="34" charset="0"/>
            </a:endParaRPr>
          </a:p>
        </p:txBody>
      </p:sp>
      <p:pic>
        <p:nvPicPr>
          <p:cNvPr id="17" name="圖片 16">
            <a:extLst>
              <a:ext uri="{FF2B5EF4-FFF2-40B4-BE49-F238E27FC236}">
                <a16:creationId xmlns:a16="http://schemas.microsoft.com/office/drawing/2014/main" id="{3E47D62B-ABA0-9949-8BF4-E6A23FE8C72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709810" y="276134"/>
            <a:ext cx="1308100" cy="355600"/>
          </a:xfrm>
          <a:prstGeom prst="rect">
            <a:avLst/>
          </a:prstGeom>
        </p:spPr>
      </p:pic>
    </p:spTree>
    <p:extLst>
      <p:ext uri="{BB962C8B-B14F-4D97-AF65-F5344CB8AC3E}">
        <p14:creationId xmlns:p14="http://schemas.microsoft.com/office/powerpoint/2010/main" val="1937516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3_標題投影片">
    <p:spTree>
      <p:nvGrpSpPr>
        <p:cNvPr id="1" name=""/>
        <p:cNvGrpSpPr/>
        <p:nvPr/>
      </p:nvGrpSpPr>
      <p:grpSpPr>
        <a:xfrm>
          <a:off x="0" y="0"/>
          <a:ext cx="0" cy="0"/>
          <a:chOff x="0" y="0"/>
          <a:chExt cx="0" cy="0"/>
        </a:xfrm>
      </p:grpSpPr>
      <p:sp>
        <p:nvSpPr>
          <p:cNvPr id="8" name="標題 1">
            <a:extLst>
              <a:ext uri="{FF2B5EF4-FFF2-40B4-BE49-F238E27FC236}">
                <a16:creationId xmlns:a16="http://schemas.microsoft.com/office/drawing/2014/main" id="{0691B2B1-3799-5646-A265-A3C498B9AEE9}"/>
              </a:ext>
            </a:extLst>
          </p:cNvPr>
          <p:cNvSpPr>
            <a:spLocks noGrp="1"/>
          </p:cNvSpPr>
          <p:nvPr>
            <p:ph type="title" hasCustomPrompt="1"/>
          </p:nvPr>
        </p:nvSpPr>
        <p:spPr>
          <a:xfrm>
            <a:off x="933505" y="2405741"/>
            <a:ext cx="9766300" cy="404085"/>
          </a:xfrm>
          <a:prstGeom prst="rect">
            <a:avLst/>
          </a:prstGeom>
        </p:spPr>
        <p:txBody>
          <a:bodyPr/>
          <a:lstStyle>
            <a:lvl1pPr>
              <a:defRPr sz="2800">
                <a:solidFill>
                  <a:schemeClr val="accent2">
                    <a:lumMod val="75000"/>
                  </a:schemeClr>
                </a:solidFill>
                <a:latin typeface="Arial" panose="020B0604020202020204" pitchFamily="34" charset="0"/>
                <a:cs typeface="Arial" panose="020B0604020202020204" pitchFamily="34" charset="0"/>
              </a:defRPr>
            </a:lvl1pPr>
          </a:lstStyle>
          <a:p>
            <a:r>
              <a:rPr lang="id-ID" altLang="zh-TW" dirty="0"/>
              <a:t>PROJECT NAME</a:t>
            </a:r>
          </a:p>
        </p:txBody>
      </p:sp>
      <p:grpSp>
        <p:nvGrpSpPr>
          <p:cNvPr id="15" name="Group 11">
            <a:extLst>
              <a:ext uri="{FF2B5EF4-FFF2-40B4-BE49-F238E27FC236}">
                <a16:creationId xmlns:a16="http://schemas.microsoft.com/office/drawing/2014/main" id="{7890E788-FF47-974F-8E42-B327D784ED8A}"/>
              </a:ext>
            </a:extLst>
          </p:cNvPr>
          <p:cNvGrpSpPr/>
          <p:nvPr/>
        </p:nvGrpSpPr>
        <p:grpSpPr>
          <a:xfrm>
            <a:off x="0" y="2926293"/>
            <a:ext cx="4490344" cy="154257"/>
            <a:chOff x="2055030" y="1463669"/>
            <a:chExt cx="2304256" cy="544908"/>
          </a:xfrm>
        </p:grpSpPr>
        <p:sp>
          <p:nvSpPr>
            <p:cNvPr id="16" name="Rectangle 4">
              <a:extLst>
                <a:ext uri="{FF2B5EF4-FFF2-40B4-BE49-F238E27FC236}">
                  <a16:creationId xmlns:a16="http://schemas.microsoft.com/office/drawing/2014/main" id="{36FE5778-0DCB-8F45-8548-D4E2009E4571}"/>
                </a:ext>
              </a:extLst>
            </p:cNvPr>
            <p:cNvSpPr/>
            <p:nvPr/>
          </p:nvSpPr>
          <p:spPr>
            <a:xfrm>
              <a:off x="2055030" y="1463669"/>
              <a:ext cx="330377" cy="544908"/>
            </a:xfrm>
            <a:prstGeom prst="rect">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6">
              <a:extLst>
                <a:ext uri="{FF2B5EF4-FFF2-40B4-BE49-F238E27FC236}">
                  <a16:creationId xmlns:a16="http://schemas.microsoft.com/office/drawing/2014/main" id="{A45DBCA8-278E-5042-814C-4CFC3C592CEF}"/>
                </a:ext>
              </a:extLst>
            </p:cNvPr>
            <p:cNvSpPr/>
            <p:nvPr/>
          </p:nvSpPr>
          <p:spPr>
            <a:xfrm>
              <a:off x="2385407" y="1463669"/>
              <a:ext cx="821751" cy="544908"/>
            </a:xfrm>
            <a:prstGeom prst="rect">
              <a:avLst/>
            </a:prstGeom>
            <a:solidFill>
              <a:schemeClr val="accent1">
                <a:lumMod val="60000"/>
                <a:lumOff val="40000"/>
              </a:scheme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8" name="Rectangle 7">
              <a:extLst>
                <a:ext uri="{FF2B5EF4-FFF2-40B4-BE49-F238E27FC236}">
                  <a16:creationId xmlns:a16="http://schemas.microsoft.com/office/drawing/2014/main" id="{0179EFEF-D0E2-B944-8AFA-E9DFCA2CEF35}"/>
                </a:ext>
              </a:extLst>
            </p:cNvPr>
            <p:cNvSpPr/>
            <p:nvPr/>
          </p:nvSpPr>
          <p:spPr>
            <a:xfrm>
              <a:off x="3207158" y="1463669"/>
              <a:ext cx="330377" cy="544908"/>
            </a:xfrm>
            <a:prstGeom prst="rect">
              <a:avLst/>
            </a:prstGeom>
            <a:solidFill>
              <a:schemeClr val="accent1">
                <a:lumMod val="40000"/>
                <a:lumOff val="6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19" name="Rectangle 8">
              <a:extLst>
                <a:ext uri="{FF2B5EF4-FFF2-40B4-BE49-F238E27FC236}">
                  <a16:creationId xmlns:a16="http://schemas.microsoft.com/office/drawing/2014/main" id="{78B11631-2A84-0542-A16D-8E4B51FC2D3C}"/>
                </a:ext>
              </a:extLst>
            </p:cNvPr>
            <p:cNvSpPr/>
            <p:nvPr/>
          </p:nvSpPr>
          <p:spPr>
            <a:xfrm>
              <a:off x="3537535" y="1463669"/>
              <a:ext cx="821751" cy="544908"/>
            </a:xfrm>
            <a:prstGeom prst="rect">
              <a:avLst/>
            </a:prstGeom>
            <a:solidFill>
              <a:schemeClr val="accent1">
                <a:lumMod val="75000"/>
              </a:schemeClr>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10" name="日期版面配置區 3">
            <a:extLst>
              <a:ext uri="{FF2B5EF4-FFF2-40B4-BE49-F238E27FC236}">
                <a16:creationId xmlns:a16="http://schemas.microsoft.com/office/drawing/2014/main" id="{34C06D2E-8D58-534B-A517-34B483492CCD}"/>
              </a:ext>
            </a:extLst>
          </p:cNvPr>
          <p:cNvSpPr txBox="1">
            <a:spLocks/>
          </p:cNvSpPr>
          <p:nvPr/>
        </p:nvSpPr>
        <p:spPr>
          <a:xfrm>
            <a:off x="3035410" y="3188853"/>
            <a:ext cx="2743200" cy="365125"/>
          </a:xfrm>
          <a:prstGeom prst="rect">
            <a:avLst/>
          </a:prstGeom>
        </p:spPr>
        <p:txBody>
          <a:bodyPr vert="horz" lIns="91440" tIns="45720" rIns="91440" bIns="45720" rtlCol="0" anchor="ctr"/>
          <a:lstStyle>
            <a:defPPr>
              <a:defRPr lang="zh-TW"/>
            </a:defPPr>
            <a:lvl1pPr marL="0" algn="l" defTabSz="914400" rtl="0" eaLnBrk="1" latinLnBrk="0" hangingPunct="1">
              <a:defRPr sz="1600" kern="1200">
                <a:solidFill>
                  <a:schemeClr val="bg1"/>
                </a:solidFill>
                <a:latin typeface="Arial" panose="020B0604020202020204" pitchFamily="34" charset="0"/>
                <a:ea typeface="+mn-ea"/>
                <a:cs typeface="Arial" panose="020B0604020202020204" pitchFamily="34" charset="0"/>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41BB365-68FB-CB4F-AC35-9A06A4CBA751}" type="datetime1">
              <a:rPr kumimoji="1" lang="zh-TW" altLang="en-US" smtClean="0">
                <a:solidFill>
                  <a:schemeClr val="accent1">
                    <a:lumMod val="50000"/>
                  </a:schemeClr>
                </a:solidFill>
              </a:rPr>
              <a:pPr/>
              <a:t>2025/1/16</a:t>
            </a:fld>
            <a:endParaRPr kumimoji="1" lang="zh-TW" altLang="en-US">
              <a:solidFill>
                <a:schemeClr val="accent1">
                  <a:lumMod val="50000"/>
                </a:schemeClr>
              </a:solidFill>
            </a:endParaRPr>
          </a:p>
        </p:txBody>
      </p:sp>
      <p:sp>
        <p:nvSpPr>
          <p:cNvPr id="12" name="標題 1">
            <a:extLst>
              <a:ext uri="{FF2B5EF4-FFF2-40B4-BE49-F238E27FC236}">
                <a16:creationId xmlns:a16="http://schemas.microsoft.com/office/drawing/2014/main" id="{CE767D36-C70D-0D47-9347-88D95E1D3B36}"/>
              </a:ext>
            </a:extLst>
          </p:cNvPr>
          <p:cNvSpPr txBox="1">
            <a:spLocks/>
          </p:cNvSpPr>
          <p:nvPr/>
        </p:nvSpPr>
        <p:spPr>
          <a:xfrm>
            <a:off x="93304" y="6042059"/>
            <a:ext cx="11704996" cy="520537"/>
          </a:xfrm>
          <a:prstGeom prst="rect">
            <a:avLst/>
          </a:prstGeom>
        </p:spPr>
        <p:txBody>
          <a:bodyPr/>
          <a:lstStyle>
            <a:lvl1pPr marL="0" marR="0" indent="0" algn="l" defTabSz="914400" rtl="0" eaLnBrk="1" fontAlgn="auto" latinLnBrk="0" hangingPunct="1">
              <a:lnSpc>
                <a:spcPct val="100000"/>
              </a:lnSpc>
              <a:spcBef>
                <a:spcPts val="0"/>
              </a:spcBef>
              <a:spcAft>
                <a:spcPts val="0"/>
              </a:spcAft>
              <a:buClrTx/>
              <a:buSzTx/>
              <a:buFontTx/>
              <a:buNone/>
              <a:tabLst/>
              <a:defRPr sz="2400" kern="1200">
                <a:solidFill>
                  <a:schemeClr val="bg1">
                    <a:lumMod val="50000"/>
                  </a:schemeClr>
                </a:solidFill>
                <a:latin typeface="Arial" panose="020B0604020202020204" pitchFamily="34" charset="0"/>
                <a:ea typeface="+mj-ea"/>
                <a:cs typeface="Arial" panose="020B0604020202020204" pitchFamily="34" charset="0"/>
              </a:defRPr>
            </a:lvl1pPr>
          </a:lstStyle>
          <a:p>
            <a:pPr>
              <a:defRPr/>
            </a:pPr>
            <a:r>
              <a:rPr lang="en-US" altLang="zh-TW" sz="1200">
                <a:solidFill>
                  <a:schemeClr val="accent1">
                    <a:lumMod val="50000"/>
                  </a:schemeClr>
                </a:solidFill>
                <a:ea typeface="絡遺羹"/>
              </a:rPr>
              <a:t>This document contains proprietary and confidential information joint-developed by </a:t>
            </a:r>
            <a:r>
              <a:rPr lang="en-US" altLang="zh-TW" sz="1200" err="1">
                <a:solidFill>
                  <a:schemeClr val="accent1">
                    <a:lumMod val="50000"/>
                  </a:schemeClr>
                </a:solidFill>
                <a:ea typeface="絡遺羹"/>
              </a:rPr>
              <a:t>Fii</a:t>
            </a:r>
            <a:r>
              <a:rPr lang="en-US" altLang="zh-TW" sz="1200">
                <a:solidFill>
                  <a:schemeClr val="accent1">
                    <a:lumMod val="50000"/>
                  </a:schemeClr>
                </a:solidFill>
                <a:ea typeface="絡遺羹"/>
              </a:rPr>
              <a:t>. All rights and titles hereto remain with </a:t>
            </a:r>
            <a:r>
              <a:rPr lang="en-US" altLang="zh-TW" sz="1200" err="1">
                <a:solidFill>
                  <a:schemeClr val="accent1">
                    <a:lumMod val="50000"/>
                  </a:schemeClr>
                </a:solidFill>
                <a:ea typeface="絡遺羹"/>
              </a:rPr>
              <a:t>Fii</a:t>
            </a:r>
            <a:r>
              <a:rPr lang="en-US" altLang="zh-TW" sz="1200">
                <a:solidFill>
                  <a:schemeClr val="accent1">
                    <a:lumMod val="50000"/>
                  </a:schemeClr>
                </a:solidFill>
                <a:ea typeface="絡遺羹"/>
              </a:rPr>
              <a:t>. The recipient shall keep this document in strict confidence. The recipient shall not disclose or allow access to this document, in whole or in part, by third parties, nor use it for the benefit of the recipient or third parties. The recipient shall not change this document in form and substance by any means, including without limitation, decompile, reproduce, revise, and amend.</a:t>
            </a:r>
            <a:endParaRPr lang="en-US" altLang="zh-TW" sz="4800">
              <a:solidFill>
                <a:schemeClr val="accent1">
                  <a:lumMod val="50000"/>
                </a:schemeClr>
              </a:solidFill>
              <a:cs typeface="新細明體" pitchFamily="18" charset="-120"/>
            </a:endParaRPr>
          </a:p>
        </p:txBody>
      </p:sp>
    </p:spTree>
    <p:extLst>
      <p:ext uri="{BB962C8B-B14F-4D97-AF65-F5344CB8AC3E}">
        <p14:creationId xmlns:p14="http://schemas.microsoft.com/office/powerpoint/2010/main" val="3051386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標題投影片">
    <p:spTree>
      <p:nvGrpSpPr>
        <p:cNvPr id="1" name=""/>
        <p:cNvGrpSpPr/>
        <p:nvPr/>
      </p:nvGrpSpPr>
      <p:grpSpPr>
        <a:xfrm>
          <a:off x="0" y="0"/>
          <a:ext cx="0" cy="0"/>
          <a:chOff x="0" y="0"/>
          <a:chExt cx="0" cy="0"/>
        </a:xfrm>
      </p:grpSpPr>
      <p:grpSp>
        <p:nvGrpSpPr>
          <p:cNvPr id="3" name="Group 11">
            <a:extLst>
              <a:ext uri="{FF2B5EF4-FFF2-40B4-BE49-F238E27FC236}">
                <a16:creationId xmlns:a16="http://schemas.microsoft.com/office/drawing/2014/main" id="{AD761B8D-1B8C-A841-9F7C-DD4C66F289F1}"/>
              </a:ext>
            </a:extLst>
          </p:cNvPr>
          <p:cNvGrpSpPr/>
          <p:nvPr/>
        </p:nvGrpSpPr>
        <p:grpSpPr>
          <a:xfrm flipV="1">
            <a:off x="-4101" y="1098077"/>
            <a:ext cx="564684" cy="164370"/>
            <a:chOff x="2055030" y="1463669"/>
            <a:chExt cx="2304256" cy="544908"/>
          </a:xfrm>
          <a:solidFill>
            <a:schemeClr val="accent1">
              <a:lumMod val="75000"/>
            </a:schemeClr>
          </a:solidFill>
        </p:grpSpPr>
        <p:sp>
          <p:nvSpPr>
            <p:cNvPr id="4" name="Rectangle 4">
              <a:extLst>
                <a:ext uri="{FF2B5EF4-FFF2-40B4-BE49-F238E27FC236}">
                  <a16:creationId xmlns:a16="http://schemas.microsoft.com/office/drawing/2014/main" id="{4B66A15A-E69F-124C-9DF0-6C4DD6BF4AEF}"/>
                </a:ext>
              </a:extLst>
            </p:cNvPr>
            <p:cNvSpPr/>
            <p:nvPr/>
          </p:nvSpPr>
          <p:spPr>
            <a:xfrm>
              <a:off x="2055030" y="1463669"/>
              <a:ext cx="330377" cy="54490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6">
              <a:extLst>
                <a:ext uri="{FF2B5EF4-FFF2-40B4-BE49-F238E27FC236}">
                  <a16:creationId xmlns:a16="http://schemas.microsoft.com/office/drawing/2014/main" id="{A9A64A73-A921-3D4C-9B28-38ABBD70C524}"/>
                </a:ext>
              </a:extLst>
            </p:cNvPr>
            <p:cNvSpPr/>
            <p:nvPr/>
          </p:nvSpPr>
          <p:spPr>
            <a:xfrm>
              <a:off x="2385407" y="1463669"/>
              <a:ext cx="821751" cy="544908"/>
            </a:xfrm>
            <a:prstGeom prst="rect">
              <a:avLst/>
            </a:prstGeom>
            <a:grp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6" name="Rectangle 7">
              <a:extLst>
                <a:ext uri="{FF2B5EF4-FFF2-40B4-BE49-F238E27FC236}">
                  <a16:creationId xmlns:a16="http://schemas.microsoft.com/office/drawing/2014/main" id="{3C187F25-797C-BE4A-A1CA-2D8953E67DFB}"/>
                </a:ext>
              </a:extLst>
            </p:cNvPr>
            <p:cNvSpPr/>
            <p:nvPr/>
          </p:nvSpPr>
          <p:spPr>
            <a:xfrm>
              <a:off x="3207158" y="1463669"/>
              <a:ext cx="330377" cy="544908"/>
            </a:xfrm>
            <a:prstGeom prst="rect">
              <a:avLst/>
            </a:prstGeom>
            <a:grp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7" name="Rectangle 8">
              <a:extLst>
                <a:ext uri="{FF2B5EF4-FFF2-40B4-BE49-F238E27FC236}">
                  <a16:creationId xmlns:a16="http://schemas.microsoft.com/office/drawing/2014/main" id="{5DB57790-E31D-7F4B-823B-E4BF5F524F2B}"/>
                </a:ext>
              </a:extLst>
            </p:cNvPr>
            <p:cNvSpPr/>
            <p:nvPr/>
          </p:nvSpPr>
          <p:spPr>
            <a:xfrm>
              <a:off x="3537535" y="1463669"/>
              <a:ext cx="821751" cy="544908"/>
            </a:xfrm>
            <a:prstGeom prst="rect">
              <a:avLst/>
            </a:prstGeom>
            <a:grp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pSp>
      <p:sp>
        <p:nvSpPr>
          <p:cNvPr id="8" name="矩形 7">
            <a:extLst>
              <a:ext uri="{FF2B5EF4-FFF2-40B4-BE49-F238E27FC236}">
                <a16:creationId xmlns:a16="http://schemas.microsoft.com/office/drawing/2014/main" id="{2588EC5B-E8A4-2E45-A905-F31DC729732C}"/>
              </a:ext>
            </a:extLst>
          </p:cNvPr>
          <p:cNvSpPr/>
          <p:nvPr/>
        </p:nvSpPr>
        <p:spPr>
          <a:xfrm>
            <a:off x="140584" y="988829"/>
            <a:ext cx="45719" cy="4678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9" name="標題 1">
            <a:extLst>
              <a:ext uri="{FF2B5EF4-FFF2-40B4-BE49-F238E27FC236}">
                <a16:creationId xmlns:a16="http://schemas.microsoft.com/office/drawing/2014/main" id="{510DAFCD-BD90-8544-944B-136FF0F8B28E}"/>
              </a:ext>
            </a:extLst>
          </p:cNvPr>
          <p:cNvSpPr>
            <a:spLocks noGrp="1"/>
          </p:cNvSpPr>
          <p:nvPr>
            <p:ph type="title" hasCustomPrompt="1"/>
          </p:nvPr>
        </p:nvSpPr>
        <p:spPr>
          <a:xfrm>
            <a:off x="560581" y="978219"/>
            <a:ext cx="9766300" cy="404085"/>
          </a:xfrm>
          <a:prstGeom prst="rect">
            <a:avLst/>
          </a:prstGeom>
        </p:spPr>
        <p:txBody>
          <a:bodyPr/>
          <a:lstStyle>
            <a:lvl1pPr>
              <a:defRPr sz="2400">
                <a:solidFill>
                  <a:schemeClr val="accent2">
                    <a:lumMod val="75000"/>
                  </a:schemeClr>
                </a:solidFill>
                <a:latin typeface="Arial" panose="020B0604020202020204" pitchFamily="34" charset="0"/>
                <a:cs typeface="Arial" panose="020B0604020202020204" pitchFamily="34" charset="0"/>
              </a:defRPr>
            </a:lvl1pPr>
          </a:lstStyle>
          <a:p>
            <a:r>
              <a:rPr lang="id-ID" altLang="zh-TW" dirty="0"/>
              <a:t>PROJECT NAME</a:t>
            </a:r>
          </a:p>
        </p:txBody>
      </p:sp>
      <p:sp>
        <p:nvSpPr>
          <p:cNvPr id="10" name="文字方塊 9">
            <a:extLst>
              <a:ext uri="{FF2B5EF4-FFF2-40B4-BE49-F238E27FC236}">
                <a16:creationId xmlns:a16="http://schemas.microsoft.com/office/drawing/2014/main" id="{1C540AFE-7D36-AF4F-AF36-909FE96EE3D8}"/>
              </a:ext>
            </a:extLst>
          </p:cNvPr>
          <p:cNvSpPr txBox="1"/>
          <p:nvPr/>
        </p:nvSpPr>
        <p:spPr>
          <a:xfrm>
            <a:off x="101600" y="6438900"/>
            <a:ext cx="136928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400" err="1">
                <a:solidFill>
                  <a:schemeClr val="accent1">
                    <a:lumMod val="50000"/>
                  </a:schemeClr>
                </a:solidFill>
                <a:latin typeface="Arial" panose="020B0604020202020204" pitchFamily="34" charset="0"/>
                <a:cs typeface="Arial" panose="020B0604020202020204" pitchFamily="34" charset="0"/>
              </a:rPr>
              <a:t>Fii</a:t>
            </a:r>
            <a:r>
              <a:rPr kumimoji="1" lang="en-US" altLang="zh-TW" sz="1400">
                <a:solidFill>
                  <a:schemeClr val="accent1">
                    <a:lumMod val="50000"/>
                  </a:schemeClr>
                </a:solidFill>
                <a:latin typeface="Arial" panose="020B0604020202020204" pitchFamily="34" charset="0"/>
                <a:cs typeface="Arial" panose="020B0604020202020204" pitchFamily="34" charset="0"/>
              </a:rPr>
              <a:t> Confidential</a:t>
            </a:r>
            <a:endParaRPr kumimoji="1" lang="zh-TW" altLang="en-US" sz="1400">
              <a:solidFill>
                <a:schemeClr val="accent1">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64780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4_標題投影片">
    <p:spTree>
      <p:nvGrpSpPr>
        <p:cNvPr id="1" name=""/>
        <p:cNvGrpSpPr/>
        <p:nvPr/>
      </p:nvGrpSpPr>
      <p:grpSpPr>
        <a:xfrm>
          <a:off x="0" y="0"/>
          <a:ext cx="0" cy="0"/>
          <a:chOff x="0" y="0"/>
          <a:chExt cx="0" cy="0"/>
        </a:xfrm>
      </p:grpSpPr>
      <p:sp>
        <p:nvSpPr>
          <p:cNvPr id="3" name="文字方塊 2">
            <a:extLst>
              <a:ext uri="{FF2B5EF4-FFF2-40B4-BE49-F238E27FC236}">
                <a16:creationId xmlns:a16="http://schemas.microsoft.com/office/drawing/2014/main" id="{59403926-1BEB-4340-8492-93E34E7B9200}"/>
              </a:ext>
            </a:extLst>
          </p:cNvPr>
          <p:cNvSpPr txBox="1"/>
          <p:nvPr/>
        </p:nvSpPr>
        <p:spPr>
          <a:xfrm>
            <a:off x="101600" y="6438900"/>
            <a:ext cx="1369286" cy="307777"/>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zh-TW" sz="1400" err="1">
                <a:solidFill>
                  <a:schemeClr val="accent1">
                    <a:lumMod val="50000"/>
                  </a:schemeClr>
                </a:solidFill>
                <a:latin typeface="Arial" panose="020B0604020202020204" pitchFamily="34" charset="0"/>
                <a:cs typeface="Arial" panose="020B0604020202020204" pitchFamily="34" charset="0"/>
              </a:rPr>
              <a:t>Fii</a:t>
            </a:r>
            <a:r>
              <a:rPr kumimoji="1" lang="en-US" altLang="zh-TW" sz="1400">
                <a:solidFill>
                  <a:schemeClr val="accent1">
                    <a:lumMod val="50000"/>
                  </a:schemeClr>
                </a:solidFill>
                <a:latin typeface="Arial" panose="020B0604020202020204" pitchFamily="34" charset="0"/>
                <a:cs typeface="Arial" panose="020B0604020202020204" pitchFamily="34" charset="0"/>
              </a:rPr>
              <a:t> Confidential</a:t>
            </a:r>
            <a:endParaRPr kumimoji="1" lang="zh-TW" altLang="en-US" sz="1400">
              <a:solidFill>
                <a:schemeClr val="accent1">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77597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C1388EC-FD0B-A842-A555-8768AB937839}"/>
              </a:ext>
            </a:extLst>
          </p:cNvPr>
          <p:cNvSpPr txBox="1">
            <a:spLocks/>
          </p:cNvSpPr>
          <p:nvPr/>
        </p:nvSpPr>
        <p:spPr>
          <a:xfrm>
            <a:off x="93304" y="6042059"/>
            <a:ext cx="11704996" cy="520537"/>
          </a:xfrm>
          <a:prstGeom prst="rect">
            <a:avLst/>
          </a:prstGeom>
        </p:spPr>
        <p:txBody>
          <a:bodyPr/>
          <a:lstStyle>
            <a:lvl1pPr marL="0" marR="0" indent="0" algn="l" defTabSz="914400" rtl="0" eaLnBrk="1" fontAlgn="auto" latinLnBrk="0" hangingPunct="1">
              <a:lnSpc>
                <a:spcPct val="100000"/>
              </a:lnSpc>
              <a:spcBef>
                <a:spcPts val="0"/>
              </a:spcBef>
              <a:spcAft>
                <a:spcPts val="0"/>
              </a:spcAft>
              <a:buClrTx/>
              <a:buSzTx/>
              <a:buFontTx/>
              <a:buNone/>
              <a:tabLst/>
              <a:defRPr sz="2400" kern="1200">
                <a:solidFill>
                  <a:schemeClr val="bg1">
                    <a:lumMod val="50000"/>
                  </a:schemeClr>
                </a:solidFill>
                <a:latin typeface="Arial" panose="020B0604020202020204" pitchFamily="34" charset="0"/>
                <a:ea typeface="+mj-ea"/>
                <a:cs typeface="Arial" panose="020B0604020202020204" pitchFamily="34" charset="0"/>
              </a:defRPr>
            </a:lvl1pPr>
          </a:lstStyle>
          <a:p>
            <a:pPr>
              <a:defRPr/>
            </a:pPr>
            <a:r>
              <a:rPr lang="en-US" altLang="zh-TW" sz="1200">
                <a:solidFill>
                  <a:schemeClr val="accent1">
                    <a:lumMod val="50000"/>
                  </a:schemeClr>
                </a:solidFill>
                <a:ea typeface="絡遺羹"/>
              </a:rPr>
              <a:t>This document contains proprietary and confidential information joint-developed by </a:t>
            </a:r>
            <a:r>
              <a:rPr lang="en-US" altLang="zh-TW" sz="1200" err="1">
                <a:solidFill>
                  <a:schemeClr val="accent1">
                    <a:lumMod val="50000"/>
                  </a:schemeClr>
                </a:solidFill>
                <a:ea typeface="絡遺羹"/>
              </a:rPr>
              <a:t>Fii</a:t>
            </a:r>
            <a:r>
              <a:rPr lang="en-US" altLang="zh-TW" sz="1200">
                <a:solidFill>
                  <a:schemeClr val="accent1">
                    <a:lumMod val="50000"/>
                  </a:schemeClr>
                </a:solidFill>
                <a:ea typeface="絡遺羹"/>
              </a:rPr>
              <a:t>. All rights and titles hereto remain with </a:t>
            </a:r>
            <a:r>
              <a:rPr lang="en-US" altLang="zh-TW" sz="1200" err="1">
                <a:solidFill>
                  <a:schemeClr val="accent1">
                    <a:lumMod val="50000"/>
                  </a:schemeClr>
                </a:solidFill>
                <a:ea typeface="絡遺羹"/>
              </a:rPr>
              <a:t>Fii</a:t>
            </a:r>
            <a:r>
              <a:rPr lang="en-US" altLang="zh-TW" sz="1200">
                <a:solidFill>
                  <a:schemeClr val="accent1">
                    <a:lumMod val="50000"/>
                  </a:schemeClr>
                </a:solidFill>
                <a:ea typeface="絡遺羹"/>
              </a:rPr>
              <a:t>. The recipient shall keep this document in strict confidence. The recipient shall not disclose or allow access to this document, in whole or in part, by third parties, nor use it for the benefit of the recipient or third parties. The recipient shall not change this document in form and substance by any means, including without limitation, decompile, reproduce, revise, and amend.</a:t>
            </a:r>
            <a:endParaRPr lang="en-US" altLang="zh-TW" sz="4800">
              <a:solidFill>
                <a:schemeClr val="accent1">
                  <a:lumMod val="50000"/>
                </a:schemeClr>
              </a:solidFill>
              <a:cs typeface="新細明體" pitchFamily="18" charset="-120"/>
            </a:endParaRPr>
          </a:p>
        </p:txBody>
      </p:sp>
    </p:spTree>
    <p:extLst>
      <p:ext uri="{BB962C8B-B14F-4D97-AF65-F5344CB8AC3E}">
        <p14:creationId xmlns:p14="http://schemas.microsoft.com/office/powerpoint/2010/main" val="1620907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17AC5-E5AF-4FA3-A689-F5699C4DDE4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37A3A6F-A153-4101-8064-964EDA1F925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D73DBDA-36A7-4C8C-A313-6690F4CB3E41}"/>
              </a:ext>
            </a:extLst>
          </p:cNvPr>
          <p:cNvSpPr>
            <a:spLocks noGrp="1"/>
          </p:cNvSpPr>
          <p:nvPr>
            <p:ph type="dt" sz="half" idx="10"/>
          </p:nvPr>
        </p:nvSpPr>
        <p:spPr/>
        <p:txBody>
          <a:bodyPr/>
          <a:lstStyle/>
          <a:p>
            <a:fld id="{0A846D17-83E7-4643-9539-B2B39D30B5F8}" type="datetimeFigureOut">
              <a:rPr lang="en-US" smtClean="0"/>
              <a:t>1/16/2025</a:t>
            </a:fld>
            <a:endParaRPr lang="en-US"/>
          </a:p>
        </p:txBody>
      </p:sp>
      <p:sp>
        <p:nvSpPr>
          <p:cNvPr id="5" name="Footer Placeholder 4">
            <a:extLst>
              <a:ext uri="{FF2B5EF4-FFF2-40B4-BE49-F238E27FC236}">
                <a16:creationId xmlns:a16="http://schemas.microsoft.com/office/drawing/2014/main" id="{5EB3C7D1-BF96-41BC-99C1-EB161B249DE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4113EF-891D-4C48-AE3B-0822543A3117}"/>
              </a:ext>
            </a:extLst>
          </p:cNvPr>
          <p:cNvSpPr>
            <a:spLocks noGrp="1"/>
          </p:cNvSpPr>
          <p:nvPr>
            <p:ph type="sldNum" sz="quarter" idx="12"/>
          </p:nvPr>
        </p:nvSpPr>
        <p:spPr/>
        <p:txBody>
          <a:bodyPr/>
          <a:lstStyle/>
          <a:p>
            <a:fld id="{D33EB9A5-6D72-48A2-A418-0FA68E9482FD}" type="slidenum">
              <a:rPr lang="en-US" smtClean="0"/>
              <a:t>‹#›</a:t>
            </a:fld>
            <a:endParaRPr lang="en-US"/>
          </a:p>
        </p:txBody>
      </p:sp>
    </p:spTree>
    <p:extLst>
      <p:ext uri="{BB962C8B-B14F-4D97-AF65-F5344CB8AC3E}">
        <p14:creationId xmlns:p14="http://schemas.microsoft.com/office/powerpoint/2010/main" val="27156258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9" name="Прямоугольник 6"/>
          <p:cNvSpPr/>
          <p:nvPr/>
        </p:nvSpPr>
        <p:spPr>
          <a:xfrm>
            <a:off x="0" y="-481"/>
            <a:ext cx="12192000" cy="68584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1" name="圖片 10">
            <a:extLst>
              <a:ext uri="{FF2B5EF4-FFF2-40B4-BE49-F238E27FC236}">
                <a16:creationId xmlns:a16="http://schemas.microsoft.com/office/drawing/2014/main" id="{2E03E664-1FD1-7243-A74B-15D036C6ABF0}"/>
              </a:ext>
            </a:extLst>
          </p:cNvPr>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0" y="779"/>
            <a:ext cx="12192000" cy="6856442"/>
          </a:xfrm>
          <a:prstGeom prst="rect">
            <a:avLst/>
          </a:prstGeom>
        </p:spPr>
      </p:pic>
      <p:sp>
        <p:nvSpPr>
          <p:cNvPr id="14" name="直角三角形 13">
            <a:extLst>
              <a:ext uri="{FF2B5EF4-FFF2-40B4-BE49-F238E27FC236}">
                <a16:creationId xmlns:a16="http://schemas.microsoft.com/office/drawing/2014/main" id="{163E6903-4D16-FE4D-8E85-4B22A9C88FF4}"/>
              </a:ext>
            </a:extLst>
          </p:cNvPr>
          <p:cNvSpPr/>
          <p:nvPr/>
        </p:nvSpPr>
        <p:spPr>
          <a:xfrm rot="16200000">
            <a:off x="11411903" y="6077902"/>
            <a:ext cx="717613" cy="842581"/>
          </a:xfrm>
          <a:prstGeom prst="rtTriangl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7" name="直角三角形 16">
            <a:extLst>
              <a:ext uri="{FF2B5EF4-FFF2-40B4-BE49-F238E27FC236}">
                <a16:creationId xmlns:a16="http://schemas.microsoft.com/office/drawing/2014/main" id="{770D4362-B6DC-F04B-AFFF-9CA810E4D783}"/>
              </a:ext>
            </a:extLst>
          </p:cNvPr>
          <p:cNvSpPr/>
          <p:nvPr/>
        </p:nvSpPr>
        <p:spPr>
          <a:xfrm rot="16200000">
            <a:off x="11500340" y="6165142"/>
            <a:ext cx="644769" cy="738557"/>
          </a:xfrm>
          <a:prstGeom prst="rtTriangl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8" name="直角三角形 17">
            <a:extLst>
              <a:ext uri="{FF2B5EF4-FFF2-40B4-BE49-F238E27FC236}">
                <a16:creationId xmlns:a16="http://schemas.microsoft.com/office/drawing/2014/main" id="{0019D317-9B45-0C46-AAA7-B1D52902B005}"/>
              </a:ext>
            </a:extLst>
          </p:cNvPr>
          <p:cNvSpPr/>
          <p:nvPr/>
        </p:nvSpPr>
        <p:spPr>
          <a:xfrm rot="16200000">
            <a:off x="11981833" y="6648994"/>
            <a:ext cx="205876" cy="214459"/>
          </a:xfrm>
          <a:prstGeom prst="rtTriangle">
            <a:avLst/>
          </a:prstGeom>
          <a:solidFill>
            <a:schemeClr val="accent1">
              <a:lumMod val="40000"/>
              <a:lumOff val="6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TW" altLang="en-US"/>
          </a:p>
        </p:txBody>
      </p:sp>
      <p:sp>
        <p:nvSpPr>
          <p:cNvPr id="19" name="文字方塊 18">
            <a:extLst>
              <a:ext uri="{FF2B5EF4-FFF2-40B4-BE49-F238E27FC236}">
                <a16:creationId xmlns:a16="http://schemas.microsoft.com/office/drawing/2014/main" id="{4A584FB6-6D45-C045-8F9D-133DDE42C9D8}"/>
              </a:ext>
            </a:extLst>
          </p:cNvPr>
          <p:cNvSpPr txBox="1"/>
          <p:nvPr/>
        </p:nvSpPr>
        <p:spPr>
          <a:xfrm>
            <a:off x="11767655" y="6515342"/>
            <a:ext cx="404261" cy="276999"/>
          </a:xfrm>
          <a:prstGeom prst="rect">
            <a:avLst/>
          </a:prstGeom>
          <a:noFill/>
        </p:spPr>
        <p:txBody>
          <a:bodyPr wrap="square" rtlCol="0">
            <a:spAutoFit/>
          </a:bodyPr>
          <a:lstStyle/>
          <a:p>
            <a:fld id="{57F8395D-6B2C-124B-BD7D-517EA70004BA}" type="slidenum">
              <a:rPr kumimoji="1" lang="zh-TW" altLang="en-US" sz="1200" smtClean="0">
                <a:solidFill>
                  <a:schemeClr val="bg1">
                    <a:lumMod val="95000"/>
                  </a:schemeClr>
                </a:solidFill>
                <a:latin typeface="Arial" panose="020B0604020202020204" pitchFamily="34" charset="0"/>
                <a:cs typeface="Arial" panose="020B0604020202020204" pitchFamily="34" charset="0"/>
              </a:rPr>
              <a:pPr/>
              <a:t>‹#›</a:t>
            </a:fld>
            <a:endParaRPr kumimoji="1" lang="zh-TW" altLang="en-US" sz="1200">
              <a:solidFill>
                <a:schemeClr val="bg1">
                  <a:lumMod val="95000"/>
                </a:schemeClr>
              </a:solidFill>
              <a:latin typeface="Arial" panose="020B0604020202020204" pitchFamily="34" charset="0"/>
              <a:cs typeface="Arial" panose="020B0604020202020204" pitchFamily="34" charset="0"/>
            </a:endParaRPr>
          </a:p>
        </p:txBody>
      </p:sp>
      <p:pic>
        <p:nvPicPr>
          <p:cNvPr id="10" name="圖片 9">
            <a:extLst>
              <a:ext uri="{FF2B5EF4-FFF2-40B4-BE49-F238E27FC236}">
                <a16:creationId xmlns:a16="http://schemas.microsoft.com/office/drawing/2014/main" id="{1EBDBD28-DDAE-2841-9EED-E2B992D2535A}"/>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0709810" y="276134"/>
            <a:ext cx="1308100" cy="355600"/>
          </a:xfrm>
          <a:prstGeom prst="rect">
            <a:avLst/>
          </a:prstGeom>
        </p:spPr>
      </p:pic>
    </p:spTree>
    <p:extLst>
      <p:ext uri="{BB962C8B-B14F-4D97-AF65-F5344CB8AC3E}">
        <p14:creationId xmlns:p14="http://schemas.microsoft.com/office/powerpoint/2010/main" val="295092290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5.xml.rels><?xml version="1.0" encoding="UTF-8" standalone="yes"?>
<Relationships xmlns="http://schemas.openxmlformats.org/package/2006/relationships"><Relationship Id="rId8" Type="http://schemas.microsoft.com/office/2007/relationships/diagramDrawing" Target="../diagrams/drawing4.xml"/><Relationship Id="rId13" Type="http://schemas.openxmlformats.org/officeDocument/2006/relationships/package" Target="../embeddings/Microsoft_Excel_Worksheet1.xlsx"/><Relationship Id="rId3" Type="http://schemas.openxmlformats.org/officeDocument/2006/relationships/notesSlide" Target="../notesSlides/notesSlide5.xml"/><Relationship Id="rId7" Type="http://schemas.openxmlformats.org/officeDocument/2006/relationships/diagramColors" Target="../diagrams/colors4.xml"/><Relationship Id="rId12" Type="http://schemas.openxmlformats.org/officeDocument/2006/relationships/image" Target="../media/image5.emf"/><Relationship Id="rId2" Type="http://schemas.openxmlformats.org/officeDocument/2006/relationships/slideLayout" Target="../slideLayouts/slideLayout4.xml"/><Relationship Id="rId1" Type="http://schemas.openxmlformats.org/officeDocument/2006/relationships/vmlDrawing" Target="../drawings/vmlDrawing1.vml"/><Relationship Id="rId6" Type="http://schemas.openxmlformats.org/officeDocument/2006/relationships/diagramQuickStyle" Target="../diagrams/quickStyle4.xml"/><Relationship Id="rId11" Type="http://schemas.openxmlformats.org/officeDocument/2006/relationships/package" Target="../embeddings/Microsoft_Excel_Worksheet.xlsx"/><Relationship Id="rId5" Type="http://schemas.openxmlformats.org/officeDocument/2006/relationships/diagramLayout" Target="../diagrams/layout4.xml"/><Relationship Id="rId10" Type="http://schemas.openxmlformats.org/officeDocument/2006/relationships/image" Target="../media/image4.emf"/><Relationship Id="rId4" Type="http://schemas.openxmlformats.org/officeDocument/2006/relationships/diagramData" Target="../diagrams/data4.xml"/><Relationship Id="rId9" Type="http://schemas.openxmlformats.org/officeDocument/2006/relationships/package" Target="../embeddings/Microsoft_PowerPoint_Presentation.pptx"/><Relationship Id="rId14" Type="http://schemas.openxmlformats.org/officeDocument/2006/relationships/image" Target="../media/image6.emf"/></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6.xml"/><Relationship Id="rId1" Type="http://schemas.openxmlformats.org/officeDocument/2006/relationships/slideLayout" Target="../slideLayouts/slideLayout4.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7.xml.rels><?xml version="1.0" encoding="UTF-8" standalone="yes"?>
<Relationships xmlns="http://schemas.openxmlformats.org/package/2006/relationships"><Relationship Id="rId8" Type="http://schemas.openxmlformats.org/officeDocument/2006/relationships/diagramData" Target="../diagrams/data7.xml"/><Relationship Id="rId3" Type="http://schemas.openxmlformats.org/officeDocument/2006/relationships/diagramData" Target="../diagrams/data6.xml"/><Relationship Id="rId7" Type="http://schemas.microsoft.com/office/2007/relationships/diagramDrawing" Target="../diagrams/drawing6.xml"/><Relationship Id="rId12" Type="http://schemas.microsoft.com/office/2007/relationships/diagramDrawing" Target="../diagrams/drawing7.xml"/><Relationship Id="rId2" Type="http://schemas.openxmlformats.org/officeDocument/2006/relationships/notesSlide" Target="../notesSlides/notesSlide7.xml"/><Relationship Id="rId1" Type="http://schemas.openxmlformats.org/officeDocument/2006/relationships/slideLayout" Target="../slideLayouts/slideLayout4.xml"/><Relationship Id="rId6" Type="http://schemas.openxmlformats.org/officeDocument/2006/relationships/diagramColors" Target="../diagrams/colors6.xml"/><Relationship Id="rId11" Type="http://schemas.openxmlformats.org/officeDocument/2006/relationships/diagramColors" Target="../diagrams/colors7.xml"/><Relationship Id="rId5" Type="http://schemas.openxmlformats.org/officeDocument/2006/relationships/diagramQuickStyle" Target="../diagrams/quickStyle6.xml"/><Relationship Id="rId10" Type="http://schemas.openxmlformats.org/officeDocument/2006/relationships/diagramQuickStyle" Target="../diagrams/quickStyle7.xml"/><Relationship Id="rId4" Type="http://schemas.openxmlformats.org/officeDocument/2006/relationships/diagramLayout" Target="../diagrams/layout6.xml"/><Relationship Id="rId9" Type="http://schemas.openxmlformats.org/officeDocument/2006/relationships/diagramLayout" Target="../diagrams/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4.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933505" y="2315588"/>
            <a:ext cx="9766300" cy="685189"/>
          </a:xfrm>
        </p:spPr>
        <p:txBody>
          <a:bodyPr/>
          <a:lstStyle/>
          <a:p>
            <a:pPr lvl="0" algn="ctr"/>
            <a:r>
              <a:rPr lang="en-US" altLang="zh-CN" sz="4800" b="1" dirty="0">
                <a:effectLst>
                  <a:outerShdw blurRad="38100" dist="38100" dir="2700000" algn="tl">
                    <a:srgbClr val="000000">
                      <a:alpha val="43137"/>
                    </a:srgbClr>
                  </a:outerShdw>
                </a:effectLst>
                <a:latin typeface="Times New Roman" pitchFamily="18" charset="0"/>
                <a:ea typeface="標楷體" pitchFamily="65" charset="-120"/>
                <a:cs typeface="Times New Roman" pitchFamily="18" charset="0"/>
              </a:rPr>
              <a:t>Probationary Report</a:t>
            </a:r>
            <a:endParaRPr lang="zh-TW" altLang="en-US" sz="4800" b="1" dirty="0">
              <a:solidFill>
                <a:schemeClr val="bg1">
                  <a:lumMod val="50000"/>
                </a:schemeClr>
              </a:solidFill>
              <a:effectLst>
                <a:outerShdw blurRad="38100" dist="38100" dir="2700000" algn="tl">
                  <a:srgbClr val="000000">
                    <a:alpha val="43137"/>
                  </a:srgbClr>
                </a:outerShdw>
              </a:effectLst>
              <a:latin typeface="Times New Roman" pitchFamily="18" charset="0"/>
              <a:ea typeface="標楷體" pitchFamily="65" charset="-120"/>
              <a:cs typeface="Times New Roman" pitchFamily="18" charset="0"/>
            </a:endParaRPr>
          </a:p>
        </p:txBody>
      </p:sp>
      <p:sp>
        <p:nvSpPr>
          <p:cNvPr id="3" name="標題 1">
            <a:extLst>
              <a:ext uri="{FF2B5EF4-FFF2-40B4-BE49-F238E27FC236}">
                <a16:creationId xmlns:a16="http://schemas.microsoft.com/office/drawing/2014/main" id="{27E03F2B-2417-458C-BF89-9D8423BA88A7}"/>
              </a:ext>
            </a:extLst>
          </p:cNvPr>
          <p:cNvSpPr txBox="1">
            <a:spLocks/>
          </p:cNvSpPr>
          <p:nvPr/>
        </p:nvSpPr>
        <p:spPr>
          <a:xfrm>
            <a:off x="5550794" y="5020766"/>
            <a:ext cx="6478074" cy="685189"/>
          </a:xfrm>
          <a:prstGeom prst="rect">
            <a:avLst/>
          </a:prstGeom>
        </p:spPr>
        <p:txBody>
          <a:bodyPr/>
          <a:lstStyle>
            <a:lvl1pPr algn="l" defTabSz="914400" rtl="0" eaLnBrk="1" latinLnBrk="0" hangingPunct="1">
              <a:lnSpc>
                <a:spcPct val="90000"/>
              </a:lnSpc>
              <a:spcBef>
                <a:spcPct val="0"/>
              </a:spcBef>
              <a:buNone/>
              <a:defRPr sz="2800" kern="1200">
                <a:solidFill>
                  <a:schemeClr val="accent2">
                    <a:lumMod val="75000"/>
                  </a:schemeClr>
                </a:solidFill>
                <a:latin typeface="Arial" panose="020B0604020202020204" pitchFamily="34" charset="0"/>
                <a:ea typeface="+mj-ea"/>
                <a:cs typeface="Arial" panose="020B0604020202020204" pitchFamily="34" charset="0"/>
              </a:defRPr>
            </a:lvl1pPr>
          </a:lstStyle>
          <a:p>
            <a:pPr algn="ctr"/>
            <a:r>
              <a:rPr lang="zh-TW" altLang="en-US" sz="4800" b="1">
                <a:effectLst>
                  <a:outerShdw blurRad="38100" dist="38100" dir="2700000" algn="tl">
                    <a:srgbClr val="000000">
                      <a:alpha val="43137"/>
                    </a:srgbClr>
                  </a:outerShdw>
                </a:effectLst>
                <a:latin typeface="Times New Roman" pitchFamily="18" charset="0"/>
                <a:ea typeface="標楷體" pitchFamily="65" charset="-120"/>
                <a:cs typeface="Times New Roman" pitchFamily="18" charset="0"/>
              </a:rPr>
              <a:t> 吳光武試用期轉正報告</a:t>
            </a:r>
            <a:endParaRPr lang="zh-TW" altLang="en-US" sz="4800" b="1" dirty="0">
              <a:solidFill>
                <a:schemeClr val="bg1">
                  <a:lumMod val="50000"/>
                </a:schemeClr>
              </a:solidFill>
              <a:effectLst>
                <a:outerShdw blurRad="38100" dist="38100" dir="2700000" algn="tl">
                  <a:srgbClr val="000000">
                    <a:alpha val="43137"/>
                  </a:srgbClr>
                </a:outerShdw>
              </a:effectLst>
              <a:latin typeface="Times New Roman" pitchFamily="18" charset="0"/>
              <a:ea typeface="標楷體" pitchFamily="65" charset="-120"/>
              <a:cs typeface="Times New Roman" pitchFamily="18" charset="0"/>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6FD3329-6FD4-4B63-ADD9-43D93B8EF9E0}"/>
              </a:ext>
            </a:extLst>
          </p:cNvPr>
          <p:cNvSpPr>
            <a:spLocks noGrp="1"/>
          </p:cNvSpPr>
          <p:nvPr>
            <p:ph type="title"/>
          </p:nvPr>
        </p:nvSpPr>
        <p:spPr>
          <a:xfrm>
            <a:off x="393699" y="3024914"/>
            <a:ext cx="2091923" cy="404085"/>
          </a:xfrm>
        </p:spPr>
        <p:txBody>
          <a:bodyPr/>
          <a:lstStyle/>
          <a:p>
            <a:r>
              <a:rPr lang="en-US" sz="4000" dirty="0">
                <a:latin typeface="Berlin Sans FB" panose="020E0602020502020306" pitchFamily="34" charset="0"/>
              </a:rPr>
              <a:t>Content</a:t>
            </a:r>
          </a:p>
        </p:txBody>
      </p:sp>
      <p:graphicFrame>
        <p:nvGraphicFramePr>
          <p:cNvPr id="9" name="Diagram 8">
            <a:extLst>
              <a:ext uri="{FF2B5EF4-FFF2-40B4-BE49-F238E27FC236}">
                <a16:creationId xmlns:a16="http://schemas.microsoft.com/office/drawing/2014/main" id="{0FE2024F-B8F9-46D6-B9F3-9CFBBE613312}"/>
              </a:ext>
            </a:extLst>
          </p:cNvPr>
          <p:cNvGraphicFramePr/>
          <p:nvPr>
            <p:extLst>
              <p:ext uri="{D42A27DB-BD31-4B8C-83A1-F6EECF244321}">
                <p14:modId xmlns:p14="http://schemas.microsoft.com/office/powerpoint/2010/main" val="1301349977"/>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0" name="TextBox 9">
            <a:extLst>
              <a:ext uri="{FF2B5EF4-FFF2-40B4-BE49-F238E27FC236}">
                <a16:creationId xmlns:a16="http://schemas.microsoft.com/office/drawing/2014/main" id="{79F39385-E7FC-4BDD-9A85-BAE003DFCBBD}"/>
              </a:ext>
            </a:extLst>
          </p:cNvPr>
          <p:cNvSpPr txBox="1"/>
          <p:nvPr/>
        </p:nvSpPr>
        <p:spPr>
          <a:xfrm>
            <a:off x="2260241" y="1004551"/>
            <a:ext cx="399246" cy="584775"/>
          </a:xfrm>
          <a:prstGeom prst="rect">
            <a:avLst/>
          </a:prstGeom>
          <a:noFill/>
        </p:spPr>
        <p:txBody>
          <a:bodyPr wrap="square" rtlCol="0">
            <a:spAutoFit/>
          </a:bodyPr>
          <a:lstStyle/>
          <a:p>
            <a:pPr algn="ctr"/>
            <a:r>
              <a:rPr lang="en-US" sz="3200" dirty="0">
                <a:latin typeface="Bernard MT Condensed" panose="02050806060905020404" pitchFamily="18" charset="0"/>
              </a:rPr>
              <a:t>1</a:t>
            </a:r>
          </a:p>
        </p:txBody>
      </p:sp>
      <p:sp>
        <p:nvSpPr>
          <p:cNvPr id="11" name="TextBox 10">
            <a:extLst>
              <a:ext uri="{FF2B5EF4-FFF2-40B4-BE49-F238E27FC236}">
                <a16:creationId xmlns:a16="http://schemas.microsoft.com/office/drawing/2014/main" id="{EE4FB287-69DC-4E1A-90E1-C0A34F48D9F1}"/>
              </a:ext>
            </a:extLst>
          </p:cNvPr>
          <p:cNvSpPr txBox="1"/>
          <p:nvPr/>
        </p:nvSpPr>
        <p:spPr>
          <a:xfrm>
            <a:off x="2751308" y="1868151"/>
            <a:ext cx="399246" cy="584775"/>
          </a:xfrm>
          <a:prstGeom prst="rect">
            <a:avLst/>
          </a:prstGeom>
          <a:noFill/>
        </p:spPr>
        <p:txBody>
          <a:bodyPr wrap="square" rtlCol="0">
            <a:spAutoFit/>
          </a:bodyPr>
          <a:lstStyle/>
          <a:p>
            <a:pPr algn="ctr"/>
            <a:r>
              <a:rPr lang="en-US" sz="3200" dirty="0">
                <a:latin typeface="Bernard MT Condensed" panose="02050806060905020404" pitchFamily="18" charset="0"/>
              </a:rPr>
              <a:t>2</a:t>
            </a:r>
          </a:p>
        </p:txBody>
      </p:sp>
      <p:sp>
        <p:nvSpPr>
          <p:cNvPr id="12" name="TextBox 11">
            <a:extLst>
              <a:ext uri="{FF2B5EF4-FFF2-40B4-BE49-F238E27FC236}">
                <a16:creationId xmlns:a16="http://schemas.microsoft.com/office/drawing/2014/main" id="{4A85C1FD-61C3-4221-9BFF-00205023E1CB}"/>
              </a:ext>
            </a:extLst>
          </p:cNvPr>
          <p:cNvSpPr txBox="1"/>
          <p:nvPr/>
        </p:nvSpPr>
        <p:spPr>
          <a:xfrm>
            <a:off x="2950931" y="2732526"/>
            <a:ext cx="399246" cy="584775"/>
          </a:xfrm>
          <a:prstGeom prst="rect">
            <a:avLst/>
          </a:prstGeom>
          <a:noFill/>
        </p:spPr>
        <p:txBody>
          <a:bodyPr wrap="square" rtlCol="0">
            <a:spAutoFit/>
          </a:bodyPr>
          <a:lstStyle/>
          <a:p>
            <a:pPr algn="ctr"/>
            <a:r>
              <a:rPr lang="en-US" sz="3200" dirty="0">
                <a:latin typeface="Bernard MT Condensed" panose="02050806060905020404" pitchFamily="18" charset="0"/>
              </a:rPr>
              <a:t>3</a:t>
            </a:r>
          </a:p>
        </p:txBody>
      </p:sp>
      <p:sp>
        <p:nvSpPr>
          <p:cNvPr id="13" name="TextBox 12">
            <a:extLst>
              <a:ext uri="{FF2B5EF4-FFF2-40B4-BE49-F238E27FC236}">
                <a16:creationId xmlns:a16="http://schemas.microsoft.com/office/drawing/2014/main" id="{B14094DC-E6BF-4E4C-A59D-6CB5727D8C84}"/>
              </a:ext>
            </a:extLst>
          </p:cNvPr>
          <p:cNvSpPr txBox="1"/>
          <p:nvPr/>
        </p:nvSpPr>
        <p:spPr>
          <a:xfrm>
            <a:off x="2950931" y="3588434"/>
            <a:ext cx="399246" cy="584775"/>
          </a:xfrm>
          <a:prstGeom prst="rect">
            <a:avLst/>
          </a:prstGeom>
          <a:noFill/>
        </p:spPr>
        <p:txBody>
          <a:bodyPr wrap="square" rtlCol="0">
            <a:spAutoFit/>
          </a:bodyPr>
          <a:lstStyle/>
          <a:p>
            <a:pPr algn="ctr"/>
            <a:r>
              <a:rPr lang="en-US" sz="3200" dirty="0">
                <a:latin typeface="Bernard MT Condensed" panose="02050806060905020404" pitchFamily="18" charset="0"/>
              </a:rPr>
              <a:t>4</a:t>
            </a:r>
          </a:p>
        </p:txBody>
      </p:sp>
      <p:sp>
        <p:nvSpPr>
          <p:cNvPr id="14" name="TextBox 13">
            <a:extLst>
              <a:ext uri="{FF2B5EF4-FFF2-40B4-BE49-F238E27FC236}">
                <a16:creationId xmlns:a16="http://schemas.microsoft.com/office/drawing/2014/main" id="{B0452031-D90B-4606-8B0D-6B2F9F804D03}"/>
              </a:ext>
            </a:extLst>
          </p:cNvPr>
          <p:cNvSpPr txBox="1"/>
          <p:nvPr/>
        </p:nvSpPr>
        <p:spPr>
          <a:xfrm>
            <a:off x="2742841" y="4444342"/>
            <a:ext cx="399246" cy="584775"/>
          </a:xfrm>
          <a:prstGeom prst="rect">
            <a:avLst/>
          </a:prstGeom>
          <a:noFill/>
        </p:spPr>
        <p:txBody>
          <a:bodyPr wrap="square" rtlCol="0">
            <a:spAutoFit/>
          </a:bodyPr>
          <a:lstStyle/>
          <a:p>
            <a:pPr algn="ctr"/>
            <a:r>
              <a:rPr lang="en-US" sz="3200" dirty="0">
                <a:latin typeface="Bernard MT Condensed" panose="02050806060905020404" pitchFamily="18" charset="0"/>
              </a:rPr>
              <a:t>5</a:t>
            </a:r>
          </a:p>
        </p:txBody>
      </p:sp>
      <p:sp>
        <p:nvSpPr>
          <p:cNvPr id="15" name="TextBox 14">
            <a:extLst>
              <a:ext uri="{FF2B5EF4-FFF2-40B4-BE49-F238E27FC236}">
                <a16:creationId xmlns:a16="http://schemas.microsoft.com/office/drawing/2014/main" id="{4AE3C3C3-9BE0-4489-96EF-98A7354977F5}"/>
              </a:ext>
            </a:extLst>
          </p:cNvPr>
          <p:cNvSpPr txBox="1"/>
          <p:nvPr/>
        </p:nvSpPr>
        <p:spPr>
          <a:xfrm>
            <a:off x="2260241" y="5268674"/>
            <a:ext cx="399246" cy="584775"/>
          </a:xfrm>
          <a:prstGeom prst="rect">
            <a:avLst/>
          </a:prstGeom>
          <a:noFill/>
        </p:spPr>
        <p:txBody>
          <a:bodyPr wrap="square" rtlCol="0">
            <a:spAutoFit/>
          </a:bodyPr>
          <a:lstStyle/>
          <a:p>
            <a:pPr algn="ctr"/>
            <a:r>
              <a:rPr lang="en-US" sz="3200" dirty="0">
                <a:latin typeface="Bernard MT Condensed" panose="02050806060905020404" pitchFamily="18" charset="0"/>
              </a:rPr>
              <a:t>6</a:t>
            </a:r>
          </a:p>
        </p:txBody>
      </p:sp>
    </p:spTree>
    <p:extLst>
      <p:ext uri="{BB962C8B-B14F-4D97-AF65-F5344CB8AC3E}">
        <p14:creationId xmlns:p14="http://schemas.microsoft.com/office/powerpoint/2010/main" val="38068650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A535E-2C04-418D-A059-6E18537640B2}"/>
              </a:ext>
            </a:extLst>
          </p:cNvPr>
          <p:cNvSpPr>
            <a:spLocks noGrp="1"/>
          </p:cNvSpPr>
          <p:nvPr>
            <p:ph type="title"/>
          </p:nvPr>
        </p:nvSpPr>
        <p:spPr>
          <a:xfrm>
            <a:off x="589156" y="797105"/>
            <a:ext cx="3789661" cy="488770"/>
          </a:xfrm>
        </p:spPr>
        <p:txBody>
          <a:bodyPr/>
          <a:lstStyle/>
          <a:p>
            <a:r>
              <a:rPr lang="en-US" sz="3600">
                <a:latin typeface="Bahnschrift SemiBold" panose="020B0502040204020203" pitchFamily="34" charset="0"/>
              </a:rPr>
              <a:t>Self-Introduction</a:t>
            </a:r>
            <a:endParaRPr lang="en-US" sz="3600" dirty="0">
              <a:latin typeface="Bahnschrift SemiBold" panose="020B0502040204020203" pitchFamily="34" charset="0"/>
            </a:endParaRPr>
          </a:p>
        </p:txBody>
      </p:sp>
      <p:graphicFrame>
        <p:nvGraphicFramePr>
          <p:cNvPr id="5" name="Diagram 4">
            <a:extLst>
              <a:ext uri="{FF2B5EF4-FFF2-40B4-BE49-F238E27FC236}">
                <a16:creationId xmlns:a16="http://schemas.microsoft.com/office/drawing/2014/main" id="{E7548796-8E9E-4EB5-ACAF-C0B06BD130B6}"/>
              </a:ext>
            </a:extLst>
          </p:cNvPr>
          <p:cNvGraphicFramePr/>
          <p:nvPr>
            <p:extLst>
              <p:ext uri="{D42A27DB-BD31-4B8C-83A1-F6EECF244321}">
                <p14:modId xmlns:p14="http://schemas.microsoft.com/office/powerpoint/2010/main" val="1405100494"/>
              </p:ext>
            </p:extLst>
          </p:nvPr>
        </p:nvGraphicFramePr>
        <p:xfrm>
          <a:off x="766762" y="2000977"/>
          <a:ext cx="8582025" cy="904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Rectangle: Rounded Corners 7">
            <a:extLst>
              <a:ext uri="{FF2B5EF4-FFF2-40B4-BE49-F238E27FC236}">
                <a16:creationId xmlns:a16="http://schemas.microsoft.com/office/drawing/2014/main" id="{23A14A7B-74A2-4BDF-AE12-D2CA0390C8C2}"/>
              </a:ext>
            </a:extLst>
          </p:cNvPr>
          <p:cNvSpPr/>
          <p:nvPr/>
        </p:nvSpPr>
        <p:spPr>
          <a:xfrm>
            <a:off x="7848600" y="3524525"/>
            <a:ext cx="3895725" cy="2066649"/>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a:solidFill>
                  <a:schemeClr val="tx1">
                    <a:lumMod val="85000"/>
                    <a:lumOff val="15000"/>
                  </a:schemeClr>
                </a:solidFill>
              </a:rPr>
              <a:t>Name : </a:t>
            </a:r>
            <a:r>
              <a:rPr lang="en-US" b="1">
                <a:solidFill>
                  <a:schemeClr val="tx1">
                    <a:lumMod val="85000"/>
                    <a:lumOff val="15000"/>
                  </a:schemeClr>
                </a:solidFill>
              </a:rPr>
              <a:t>Ngô Quang Vũ </a:t>
            </a:r>
            <a:r>
              <a:rPr lang="en-US">
                <a:solidFill>
                  <a:schemeClr val="tx1">
                    <a:lumMod val="85000"/>
                    <a:lumOff val="15000"/>
                  </a:schemeClr>
                </a:solidFill>
              </a:rPr>
              <a:t>-</a:t>
            </a:r>
            <a:r>
              <a:rPr lang="zh-TW" altLang="en-US">
                <a:solidFill>
                  <a:schemeClr val="tx1">
                    <a:lumMod val="85000"/>
                    <a:lumOff val="15000"/>
                  </a:schemeClr>
                </a:solidFill>
              </a:rPr>
              <a:t> </a:t>
            </a:r>
            <a:r>
              <a:rPr lang="zh-TW" altLang="en-US" b="1">
                <a:solidFill>
                  <a:schemeClr val="tx1">
                    <a:lumMod val="85000"/>
                    <a:lumOff val="15000"/>
                  </a:schemeClr>
                </a:solidFill>
              </a:rPr>
              <a:t>吳 光 武</a:t>
            </a:r>
            <a:endParaRPr lang="en-US" altLang="zh-TW" b="1">
              <a:solidFill>
                <a:schemeClr val="tx1">
                  <a:lumMod val="85000"/>
                  <a:lumOff val="15000"/>
                </a:schemeClr>
              </a:solidFill>
            </a:endParaRPr>
          </a:p>
          <a:p>
            <a:pPr algn="just"/>
            <a:r>
              <a:rPr lang="en-US" altLang="zh-TW">
                <a:solidFill>
                  <a:schemeClr val="tx1">
                    <a:lumMod val="85000"/>
                    <a:lumOff val="15000"/>
                  </a:schemeClr>
                </a:solidFill>
              </a:rPr>
              <a:t>Code : </a:t>
            </a:r>
            <a:r>
              <a:rPr lang="en-US" altLang="zh-TW" b="1">
                <a:solidFill>
                  <a:schemeClr val="tx1">
                    <a:lumMod val="85000"/>
                    <a:lumOff val="15000"/>
                  </a:schemeClr>
                </a:solidFill>
              </a:rPr>
              <a:t>V1800848</a:t>
            </a:r>
          </a:p>
          <a:p>
            <a:pPr algn="just"/>
            <a:r>
              <a:rPr lang="en-US">
                <a:solidFill>
                  <a:schemeClr val="tx1">
                    <a:lumMod val="85000"/>
                    <a:lumOff val="15000"/>
                  </a:schemeClr>
                </a:solidFill>
              </a:rPr>
              <a:t>Grade : </a:t>
            </a:r>
            <a:r>
              <a:rPr lang="en-US" b="1">
                <a:solidFill>
                  <a:schemeClr val="tx1">
                    <a:lumMod val="85000"/>
                    <a:lumOff val="15000"/>
                  </a:schemeClr>
                </a:solidFill>
              </a:rPr>
              <a:t>E3</a:t>
            </a:r>
          </a:p>
          <a:p>
            <a:pPr algn="just"/>
            <a:r>
              <a:rPr lang="en-US">
                <a:solidFill>
                  <a:schemeClr val="tx1">
                    <a:lumMod val="85000"/>
                    <a:lumOff val="15000"/>
                  </a:schemeClr>
                </a:solidFill>
              </a:rPr>
              <a:t>Department :</a:t>
            </a:r>
            <a:r>
              <a:rPr lang="en-US" b="1">
                <a:solidFill>
                  <a:schemeClr val="tx1">
                    <a:lumMod val="85000"/>
                    <a:lumOff val="15000"/>
                  </a:schemeClr>
                </a:solidFill>
              </a:rPr>
              <a:t> IT</a:t>
            </a:r>
          </a:p>
          <a:p>
            <a:pPr algn="just"/>
            <a:r>
              <a:rPr lang="en-US">
                <a:solidFill>
                  <a:schemeClr val="tx1">
                    <a:lumMod val="85000"/>
                    <a:lumOff val="15000"/>
                  </a:schemeClr>
                </a:solidFill>
              </a:rPr>
              <a:t>Group :</a:t>
            </a:r>
            <a:r>
              <a:rPr lang="en-US" b="1">
                <a:solidFill>
                  <a:schemeClr val="tx1">
                    <a:lumMod val="85000"/>
                    <a:lumOff val="15000"/>
                  </a:schemeClr>
                </a:solidFill>
              </a:rPr>
              <a:t> MES</a:t>
            </a:r>
          </a:p>
        </p:txBody>
      </p:sp>
      <p:cxnSp>
        <p:nvCxnSpPr>
          <p:cNvPr id="10" name="Connector: Elbow 9">
            <a:extLst>
              <a:ext uri="{FF2B5EF4-FFF2-40B4-BE49-F238E27FC236}">
                <a16:creationId xmlns:a16="http://schemas.microsoft.com/office/drawing/2014/main" id="{7547C11A-110D-4054-ADB4-58F2270B1E62}"/>
              </a:ext>
            </a:extLst>
          </p:cNvPr>
          <p:cNvCxnSpPr>
            <a:cxnSpLocks/>
            <a:stCxn id="8" idx="1"/>
          </p:cNvCxnSpPr>
          <p:nvPr/>
        </p:nvCxnSpPr>
        <p:spPr>
          <a:xfrm rot="10800000">
            <a:off x="6962776" y="2524126"/>
            <a:ext cx="885825" cy="2033725"/>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511558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D2DD3-DEC5-45BB-BD1E-00C1B2B6CA93}"/>
              </a:ext>
            </a:extLst>
          </p:cNvPr>
          <p:cNvSpPr>
            <a:spLocks noGrp="1"/>
          </p:cNvSpPr>
          <p:nvPr>
            <p:ph type="title"/>
          </p:nvPr>
        </p:nvSpPr>
        <p:spPr>
          <a:xfrm>
            <a:off x="545259" y="808924"/>
            <a:ext cx="3458969" cy="545781"/>
          </a:xfrm>
        </p:spPr>
        <p:txBody>
          <a:bodyPr/>
          <a:lstStyle/>
          <a:p>
            <a:r>
              <a:rPr lang="en-US" sz="3600">
                <a:latin typeface="Bahnschrift SemiBold" panose="020B0502040204020203" pitchFamily="34" charset="0"/>
              </a:rPr>
              <a:t>Job Description</a:t>
            </a:r>
          </a:p>
        </p:txBody>
      </p:sp>
      <p:graphicFrame>
        <p:nvGraphicFramePr>
          <p:cNvPr id="3" name="Diagram 2">
            <a:extLst>
              <a:ext uri="{FF2B5EF4-FFF2-40B4-BE49-F238E27FC236}">
                <a16:creationId xmlns:a16="http://schemas.microsoft.com/office/drawing/2014/main" id="{E3CE7760-5763-4698-88A0-7D4AA6127500}"/>
              </a:ext>
            </a:extLst>
          </p:cNvPr>
          <p:cNvGraphicFramePr/>
          <p:nvPr>
            <p:extLst>
              <p:ext uri="{D42A27DB-BD31-4B8C-83A1-F6EECF244321}">
                <p14:modId xmlns:p14="http://schemas.microsoft.com/office/powerpoint/2010/main" val="786888080"/>
              </p:ext>
            </p:extLst>
          </p:nvPr>
        </p:nvGraphicFramePr>
        <p:xfrm>
          <a:off x="2479674" y="1659957"/>
          <a:ext cx="8770217" cy="41829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tar: 8 Points 3">
            <a:extLst>
              <a:ext uri="{FF2B5EF4-FFF2-40B4-BE49-F238E27FC236}">
                <a16:creationId xmlns:a16="http://schemas.microsoft.com/office/drawing/2014/main" id="{5F0D2593-01AB-4919-86F7-DB2BE35C3101}"/>
              </a:ext>
            </a:extLst>
          </p:cNvPr>
          <p:cNvSpPr/>
          <p:nvPr/>
        </p:nvSpPr>
        <p:spPr>
          <a:xfrm>
            <a:off x="228073" y="3018486"/>
            <a:ext cx="2113346" cy="1913731"/>
          </a:xfrm>
          <a:prstGeom prst="star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a:latin typeface="Bernard MT Condensed" panose="02050806060905020404" pitchFamily="18" charset="0"/>
              </a:rPr>
              <a:t>Missions</a:t>
            </a:r>
          </a:p>
        </p:txBody>
      </p:sp>
    </p:spTree>
    <p:extLst>
      <p:ext uri="{BB962C8B-B14F-4D97-AF65-F5344CB8AC3E}">
        <p14:creationId xmlns:p14="http://schemas.microsoft.com/office/powerpoint/2010/main" val="15222551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44AB2-4AF1-4BEE-B6B1-715FC0235528}"/>
              </a:ext>
            </a:extLst>
          </p:cNvPr>
          <p:cNvSpPr>
            <a:spLocks noGrp="1"/>
          </p:cNvSpPr>
          <p:nvPr>
            <p:ph type="title"/>
          </p:nvPr>
        </p:nvSpPr>
        <p:spPr>
          <a:xfrm>
            <a:off x="560581" y="797244"/>
            <a:ext cx="2220719" cy="545781"/>
          </a:xfrm>
        </p:spPr>
        <p:txBody>
          <a:bodyPr/>
          <a:lstStyle/>
          <a:p>
            <a:r>
              <a:rPr lang="en-US" sz="3600">
                <a:latin typeface="Bahnschrift SemiBold" panose="020B0502040204020203" pitchFamily="34" charset="0"/>
              </a:rPr>
              <a:t>Activities</a:t>
            </a:r>
          </a:p>
        </p:txBody>
      </p:sp>
      <p:graphicFrame>
        <p:nvGraphicFramePr>
          <p:cNvPr id="3" name="Diagram 2">
            <a:extLst>
              <a:ext uri="{FF2B5EF4-FFF2-40B4-BE49-F238E27FC236}">
                <a16:creationId xmlns:a16="http://schemas.microsoft.com/office/drawing/2014/main" id="{58BE8647-8285-4413-9578-4A73C98BD32D}"/>
              </a:ext>
            </a:extLst>
          </p:cNvPr>
          <p:cNvGraphicFramePr/>
          <p:nvPr>
            <p:extLst>
              <p:ext uri="{D42A27DB-BD31-4B8C-83A1-F6EECF244321}">
                <p14:modId xmlns:p14="http://schemas.microsoft.com/office/powerpoint/2010/main" val="2085350884"/>
              </p:ext>
            </p:extLst>
          </p:nvPr>
        </p:nvGraphicFramePr>
        <p:xfrm>
          <a:off x="560581" y="1602640"/>
          <a:ext cx="9171708" cy="427714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6" name="Đối tượng 5">
            <a:hlinkClick r:id="" action="ppaction://ole?verb=0"/>
            <a:extLst>
              <a:ext uri="{FF2B5EF4-FFF2-40B4-BE49-F238E27FC236}">
                <a16:creationId xmlns:a16="http://schemas.microsoft.com/office/drawing/2014/main" id="{7DC3190A-4B2B-4F3F-80C9-F5B452610DED}"/>
              </a:ext>
            </a:extLst>
          </p:cNvPr>
          <p:cNvGraphicFramePr>
            <a:graphicFrameLocks noChangeAspect="1"/>
          </p:cNvGraphicFramePr>
          <p:nvPr>
            <p:extLst>
              <p:ext uri="{D42A27DB-BD31-4B8C-83A1-F6EECF244321}">
                <p14:modId xmlns:p14="http://schemas.microsoft.com/office/powerpoint/2010/main" val="4099066814"/>
              </p:ext>
            </p:extLst>
          </p:nvPr>
        </p:nvGraphicFramePr>
        <p:xfrm>
          <a:off x="10717019" y="3999593"/>
          <a:ext cx="914400" cy="771525"/>
        </p:xfrm>
        <a:graphic>
          <a:graphicData uri="http://schemas.openxmlformats.org/presentationml/2006/ole">
            <mc:AlternateContent xmlns:mc="http://schemas.openxmlformats.org/markup-compatibility/2006">
              <mc:Choice xmlns:v="urn:schemas-microsoft-com:vml" Requires="v">
                <p:oleObj spid="_x0000_s1109" name="Presentation" showAsIcon="1" r:id="rId9" imgW="914400" imgH="771525" progId="PowerPoint.Show.12">
                  <p:embed/>
                </p:oleObj>
              </mc:Choice>
              <mc:Fallback>
                <p:oleObj name="Presentation" showAsIcon="1" r:id="rId9" imgW="914400" imgH="771525" progId="PowerPoint.Show.12">
                  <p:embed/>
                  <p:pic>
                    <p:nvPicPr>
                      <p:cNvPr id="0" name=""/>
                      <p:cNvPicPr/>
                      <p:nvPr/>
                    </p:nvPicPr>
                    <p:blipFill>
                      <a:blip r:embed="rId10"/>
                      <a:stretch>
                        <a:fillRect/>
                      </a:stretch>
                    </p:blipFill>
                    <p:spPr>
                      <a:xfrm>
                        <a:off x="10717019" y="3999593"/>
                        <a:ext cx="914400" cy="771525"/>
                      </a:xfrm>
                      <a:prstGeom prst="rect">
                        <a:avLst/>
                      </a:prstGeom>
                    </p:spPr>
                  </p:pic>
                </p:oleObj>
              </mc:Fallback>
            </mc:AlternateContent>
          </a:graphicData>
        </a:graphic>
      </p:graphicFrame>
      <p:graphicFrame>
        <p:nvGraphicFramePr>
          <p:cNvPr id="7" name="Đối tượng 6">
            <a:extLst>
              <a:ext uri="{FF2B5EF4-FFF2-40B4-BE49-F238E27FC236}">
                <a16:creationId xmlns:a16="http://schemas.microsoft.com/office/drawing/2014/main" id="{2B2D8B2D-C795-4C81-AF3B-209BAB5213E0}"/>
              </a:ext>
            </a:extLst>
          </p:cNvPr>
          <p:cNvGraphicFramePr>
            <a:graphicFrameLocks noChangeAspect="1"/>
          </p:cNvGraphicFramePr>
          <p:nvPr>
            <p:extLst>
              <p:ext uri="{D42A27DB-BD31-4B8C-83A1-F6EECF244321}">
                <p14:modId xmlns:p14="http://schemas.microsoft.com/office/powerpoint/2010/main" val="2287286098"/>
              </p:ext>
            </p:extLst>
          </p:nvPr>
        </p:nvGraphicFramePr>
        <p:xfrm>
          <a:off x="10697030" y="4884965"/>
          <a:ext cx="914400" cy="771525"/>
        </p:xfrm>
        <a:graphic>
          <a:graphicData uri="http://schemas.openxmlformats.org/presentationml/2006/ole">
            <mc:AlternateContent xmlns:mc="http://schemas.openxmlformats.org/markup-compatibility/2006">
              <mc:Choice xmlns:v="urn:schemas-microsoft-com:vml" Requires="v">
                <p:oleObj spid="_x0000_s1110" name="Worksheet" showAsIcon="1" r:id="rId11" imgW="914400" imgH="771525" progId="Excel.Sheet.12">
                  <p:embed/>
                </p:oleObj>
              </mc:Choice>
              <mc:Fallback>
                <p:oleObj name="Worksheet" showAsIcon="1" r:id="rId11" imgW="914400" imgH="771525" progId="Excel.Sheet.12">
                  <p:embed/>
                  <p:pic>
                    <p:nvPicPr>
                      <p:cNvPr id="0" name=""/>
                      <p:cNvPicPr/>
                      <p:nvPr/>
                    </p:nvPicPr>
                    <p:blipFill>
                      <a:blip r:embed="rId12"/>
                      <a:stretch>
                        <a:fillRect/>
                      </a:stretch>
                    </p:blipFill>
                    <p:spPr>
                      <a:xfrm>
                        <a:off x="10697030" y="4884965"/>
                        <a:ext cx="914400" cy="771525"/>
                      </a:xfrm>
                      <a:prstGeom prst="rect">
                        <a:avLst/>
                      </a:prstGeom>
                    </p:spPr>
                  </p:pic>
                </p:oleObj>
              </mc:Fallback>
            </mc:AlternateContent>
          </a:graphicData>
        </a:graphic>
      </p:graphicFrame>
      <p:cxnSp>
        <p:nvCxnSpPr>
          <p:cNvPr id="9" name="Đường kết nối Mũi tên Thẳng 8">
            <a:extLst>
              <a:ext uri="{FF2B5EF4-FFF2-40B4-BE49-F238E27FC236}">
                <a16:creationId xmlns:a16="http://schemas.microsoft.com/office/drawing/2014/main" id="{939C6102-E69A-4559-BA62-E0D333678FC6}"/>
              </a:ext>
            </a:extLst>
          </p:cNvPr>
          <p:cNvCxnSpPr>
            <a:cxnSpLocks/>
            <a:endCxn id="6" idx="1"/>
          </p:cNvCxnSpPr>
          <p:nvPr/>
        </p:nvCxnSpPr>
        <p:spPr>
          <a:xfrm>
            <a:off x="9722295" y="4385355"/>
            <a:ext cx="9947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Đường kết nối Mũi tên Thẳng 10">
            <a:extLst>
              <a:ext uri="{FF2B5EF4-FFF2-40B4-BE49-F238E27FC236}">
                <a16:creationId xmlns:a16="http://schemas.microsoft.com/office/drawing/2014/main" id="{EDF709E5-E4EB-4BAF-8956-35FBC409A332}"/>
              </a:ext>
            </a:extLst>
          </p:cNvPr>
          <p:cNvCxnSpPr>
            <a:endCxn id="7" idx="1"/>
          </p:cNvCxnSpPr>
          <p:nvPr/>
        </p:nvCxnSpPr>
        <p:spPr>
          <a:xfrm>
            <a:off x="9732289" y="5270727"/>
            <a:ext cx="96474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graphicFrame>
        <p:nvGraphicFramePr>
          <p:cNvPr id="4" name="Đối tượng 3">
            <a:extLst>
              <a:ext uri="{FF2B5EF4-FFF2-40B4-BE49-F238E27FC236}">
                <a16:creationId xmlns:a16="http://schemas.microsoft.com/office/drawing/2014/main" id="{BC265821-A501-49D1-9FA2-8BE2484353D8}"/>
              </a:ext>
            </a:extLst>
          </p:cNvPr>
          <p:cNvGraphicFramePr>
            <a:graphicFrameLocks noChangeAspect="1"/>
          </p:cNvGraphicFramePr>
          <p:nvPr>
            <p:extLst>
              <p:ext uri="{D42A27DB-BD31-4B8C-83A1-F6EECF244321}">
                <p14:modId xmlns:p14="http://schemas.microsoft.com/office/powerpoint/2010/main" val="453023043"/>
              </p:ext>
            </p:extLst>
          </p:nvPr>
        </p:nvGraphicFramePr>
        <p:xfrm>
          <a:off x="2781300" y="701307"/>
          <a:ext cx="914400" cy="771525"/>
        </p:xfrm>
        <a:graphic>
          <a:graphicData uri="http://schemas.openxmlformats.org/presentationml/2006/ole">
            <mc:AlternateContent xmlns:mc="http://schemas.openxmlformats.org/markup-compatibility/2006">
              <mc:Choice xmlns:v="urn:schemas-microsoft-com:vml" Requires="v">
                <p:oleObj spid="_x0000_s1111" name="Worksheet" showAsIcon="1" r:id="rId13" imgW="914400" imgH="771525" progId="Excel.Sheet.12">
                  <p:embed/>
                </p:oleObj>
              </mc:Choice>
              <mc:Fallback>
                <p:oleObj name="Worksheet" showAsIcon="1" r:id="rId13" imgW="914400" imgH="771525" progId="Excel.Sheet.12">
                  <p:embed/>
                  <p:pic>
                    <p:nvPicPr>
                      <p:cNvPr id="0" name=""/>
                      <p:cNvPicPr/>
                      <p:nvPr/>
                    </p:nvPicPr>
                    <p:blipFill>
                      <a:blip r:embed="rId14"/>
                      <a:stretch>
                        <a:fillRect/>
                      </a:stretch>
                    </p:blipFill>
                    <p:spPr>
                      <a:xfrm>
                        <a:off x="2781300" y="701307"/>
                        <a:ext cx="914400" cy="771525"/>
                      </a:xfrm>
                      <a:prstGeom prst="rect">
                        <a:avLst/>
                      </a:prstGeom>
                    </p:spPr>
                  </p:pic>
                </p:oleObj>
              </mc:Fallback>
            </mc:AlternateContent>
          </a:graphicData>
        </a:graphic>
      </p:graphicFrame>
    </p:spTree>
    <p:extLst>
      <p:ext uri="{BB962C8B-B14F-4D97-AF65-F5344CB8AC3E}">
        <p14:creationId xmlns:p14="http://schemas.microsoft.com/office/powerpoint/2010/main" val="109961196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D2DD3-DEC5-45BB-BD1E-00C1B2B6CA93}"/>
              </a:ext>
            </a:extLst>
          </p:cNvPr>
          <p:cNvSpPr>
            <a:spLocks noGrp="1"/>
          </p:cNvSpPr>
          <p:nvPr>
            <p:ph type="title"/>
          </p:nvPr>
        </p:nvSpPr>
        <p:spPr>
          <a:xfrm>
            <a:off x="545259" y="808924"/>
            <a:ext cx="4064841" cy="545781"/>
          </a:xfrm>
        </p:spPr>
        <p:txBody>
          <a:bodyPr/>
          <a:lstStyle/>
          <a:p>
            <a:r>
              <a:rPr lang="en-US" sz="3600">
                <a:latin typeface="Bahnschrift SemiBold" panose="020B0502040204020203" pitchFamily="34" charset="0"/>
              </a:rPr>
              <a:t>Self-Assessment</a:t>
            </a:r>
          </a:p>
        </p:txBody>
      </p:sp>
      <p:graphicFrame>
        <p:nvGraphicFramePr>
          <p:cNvPr id="3" name="Diagram 2">
            <a:extLst>
              <a:ext uri="{FF2B5EF4-FFF2-40B4-BE49-F238E27FC236}">
                <a16:creationId xmlns:a16="http://schemas.microsoft.com/office/drawing/2014/main" id="{E3CE7760-5763-4698-88A0-7D4AA6127500}"/>
              </a:ext>
            </a:extLst>
          </p:cNvPr>
          <p:cNvGraphicFramePr/>
          <p:nvPr>
            <p:extLst>
              <p:ext uri="{D42A27DB-BD31-4B8C-83A1-F6EECF244321}">
                <p14:modId xmlns:p14="http://schemas.microsoft.com/office/powerpoint/2010/main" val="1835719502"/>
              </p:ext>
            </p:extLst>
          </p:nvPr>
        </p:nvGraphicFramePr>
        <p:xfrm>
          <a:off x="2479674" y="1659957"/>
          <a:ext cx="8770217" cy="418290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Star: 8 Points 3">
            <a:extLst>
              <a:ext uri="{FF2B5EF4-FFF2-40B4-BE49-F238E27FC236}">
                <a16:creationId xmlns:a16="http://schemas.microsoft.com/office/drawing/2014/main" id="{5F0D2593-01AB-4919-86F7-DB2BE35C3101}"/>
              </a:ext>
            </a:extLst>
          </p:cNvPr>
          <p:cNvSpPr/>
          <p:nvPr/>
        </p:nvSpPr>
        <p:spPr>
          <a:xfrm>
            <a:off x="228073" y="3018486"/>
            <a:ext cx="2113346" cy="1913731"/>
          </a:xfrm>
          <a:prstGeom prst="star8">
            <a:avLst/>
          </a:prstGeom>
        </p:spPr>
        <p:style>
          <a:lnRef idx="3">
            <a:schemeClr val="lt1"/>
          </a:lnRef>
          <a:fillRef idx="1">
            <a:schemeClr val="accent3"/>
          </a:fillRef>
          <a:effectRef idx="1">
            <a:schemeClr val="accent3"/>
          </a:effectRef>
          <a:fontRef idx="minor">
            <a:schemeClr val="lt1"/>
          </a:fontRef>
        </p:style>
        <p:txBody>
          <a:bodyPr rtlCol="0" anchor="ctr"/>
          <a:lstStyle/>
          <a:p>
            <a:pPr algn="ctr"/>
            <a:r>
              <a:rPr lang="en-US" sz="2800">
                <a:latin typeface="Bernard MT Condensed" panose="02050806060905020404" pitchFamily="18" charset="0"/>
              </a:rPr>
              <a:t>Results</a:t>
            </a:r>
          </a:p>
        </p:txBody>
      </p:sp>
    </p:spTree>
    <p:extLst>
      <p:ext uri="{BB962C8B-B14F-4D97-AF65-F5344CB8AC3E}">
        <p14:creationId xmlns:p14="http://schemas.microsoft.com/office/powerpoint/2010/main" val="18857797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D2DD3-DEC5-45BB-BD1E-00C1B2B6CA93}"/>
              </a:ext>
            </a:extLst>
          </p:cNvPr>
          <p:cNvSpPr>
            <a:spLocks noGrp="1"/>
          </p:cNvSpPr>
          <p:nvPr>
            <p:ph type="title"/>
          </p:nvPr>
        </p:nvSpPr>
        <p:spPr>
          <a:xfrm>
            <a:off x="545259" y="808924"/>
            <a:ext cx="9191169" cy="545781"/>
          </a:xfrm>
        </p:spPr>
        <p:txBody>
          <a:bodyPr/>
          <a:lstStyle/>
          <a:p>
            <a:r>
              <a:rPr lang="en-US" sz="3600">
                <a:latin typeface="Bahnschrift SemiBold" panose="020B0502040204020203" pitchFamily="34" charset="0"/>
              </a:rPr>
              <a:t>Future Plan - the next 3 years </a:t>
            </a:r>
          </a:p>
        </p:txBody>
      </p:sp>
      <p:graphicFrame>
        <p:nvGraphicFramePr>
          <p:cNvPr id="5" name="Diagram 4">
            <a:extLst>
              <a:ext uri="{FF2B5EF4-FFF2-40B4-BE49-F238E27FC236}">
                <a16:creationId xmlns:a16="http://schemas.microsoft.com/office/drawing/2014/main" id="{EB562371-A0E2-44BE-90AF-F098BD3DB56D}"/>
              </a:ext>
            </a:extLst>
          </p:cNvPr>
          <p:cNvGraphicFramePr/>
          <p:nvPr>
            <p:extLst>
              <p:ext uri="{D42A27DB-BD31-4B8C-83A1-F6EECF244321}">
                <p14:modId xmlns:p14="http://schemas.microsoft.com/office/powerpoint/2010/main" val="3218360926"/>
              </p:ext>
            </p:extLst>
          </p:nvPr>
        </p:nvGraphicFramePr>
        <p:xfrm>
          <a:off x="425002" y="2150772"/>
          <a:ext cx="4816699" cy="347729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Arrow: Right 5">
            <a:extLst>
              <a:ext uri="{FF2B5EF4-FFF2-40B4-BE49-F238E27FC236}">
                <a16:creationId xmlns:a16="http://schemas.microsoft.com/office/drawing/2014/main" id="{62AD8A37-DA90-4C4D-A0F8-BC0F34AA2977}"/>
              </a:ext>
            </a:extLst>
          </p:cNvPr>
          <p:cNvSpPr/>
          <p:nvPr/>
        </p:nvSpPr>
        <p:spPr>
          <a:xfrm rot="20880771">
            <a:off x="410687" y="2439520"/>
            <a:ext cx="4552513" cy="34012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Diagram 6">
            <a:extLst>
              <a:ext uri="{FF2B5EF4-FFF2-40B4-BE49-F238E27FC236}">
                <a16:creationId xmlns:a16="http://schemas.microsoft.com/office/drawing/2014/main" id="{54A8C813-911F-4AC3-8836-A2D1F0B9C27C}"/>
              </a:ext>
            </a:extLst>
          </p:cNvPr>
          <p:cNvGraphicFramePr/>
          <p:nvPr>
            <p:extLst>
              <p:ext uri="{D42A27DB-BD31-4B8C-83A1-F6EECF244321}">
                <p14:modId xmlns:p14="http://schemas.microsoft.com/office/powerpoint/2010/main" val="3387327828"/>
              </p:ext>
            </p:extLst>
          </p:nvPr>
        </p:nvGraphicFramePr>
        <p:xfrm>
          <a:off x="5343300" y="1354705"/>
          <a:ext cx="6144655" cy="5033216"/>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1723263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7D2DD3-DEC5-45BB-BD1E-00C1B2B6CA93}"/>
              </a:ext>
            </a:extLst>
          </p:cNvPr>
          <p:cNvSpPr>
            <a:spLocks noGrp="1"/>
          </p:cNvSpPr>
          <p:nvPr>
            <p:ph type="title"/>
          </p:nvPr>
        </p:nvSpPr>
        <p:spPr>
          <a:xfrm>
            <a:off x="545259" y="808924"/>
            <a:ext cx="9191169" cy="545781"/>
          </a:xfrm>
        </p:spPr>
        <p:txBody>
          <a:bodyPr/>
          <a:lstStyle/>
          <a:p>
            <a:r>
              <a:rPr lang="en-US" sz="3600">
                <a:latin typeface="Bahnschrift SemiBold" panose="020B0502040204020203" pitchFamily="34" charset="0"/>
              </a:rPr>
              <a:t>Other Jobs</a:t>
            </a:r>
          </a:p>
        </p:txBody>
      </p:sp>
      <p:graphicFrame>
        <p:nvGraphicFramePr>
          <p:cNvPr id="8" name="Diagram 7">
            <a:extLst>
              <a:ext uri="{FF2B5EF4-FFF2-40B4-BE49-F238E27FC236}">
                <a16:creationId xmlns:a16="http://schemas.microsoft.com/office/drawing/2014/main" id="{739194A4-AC11-425B-8226-C0506E48F53A}"/>
              </a:ext>
            </a:extLst>
          </p:cNvPr>
          <p:cNvGraphicFramePr/>
          <p:nvPr>
            <p:extLst>
              <p:ext uri="{D42A27DB-BD31-4B8C-83A1-F6EECF244321}">
                <p14:modId xmlns:p14="http://schemas.microsoft.com/office/powerpoint/2010/main" val="2283773639"/>
              </p:ext>
            </p:extLst>
          </p:nvPr>
        </p:nvGraphicFramePr>
        <p:xfrm>
          <a:off x="1158410" y="1889587"/>
          <a:ext cx="9875180" cy="30788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656747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BFD57A1-89F3-42D8-8024-AC50E37A8FC5}"/>
              </a:ext>
            </a:extLst>
          </p:cNvPr>
          <p:cNvSpPr>
            <a:spLocks noGrp="1"/>
          </p:cNvSpPr>
          <p:nvPr>
            <p:ph type="ctrTitle"/>
          </p:nvPr>
        </p:nvSpPr>
        <p:spPr>
          <a:xfrm>
            <a:off x="1524000" y="2163651"/>
            <a:ext cx="9144000" cy="1346312"/>
          </a:xfrm>
        </p:spPr>
        <p:txBody>
          <a:bodyPr/>
          <a:lstStyle/>
          <a:p>
            <a:r>
              <a:rPr lang="en-US" sz="8000">
                <a:latin typeface="Bernard MT Condensed" panose="02050806060905020404" pitchFamily="18" charset="0"/>
              </a:rPr>
              <a:t>Thank you</a:t>
            </a:r>
          </a:p>
        </p:txBody>
      </p:sp>
    </p:spTree>
    <p:extLst>
      <p:ext uri="{BB962C8B-B14F-4D97-AF65-F5344CB8AC3E}">
        <p14:creationId xmlns:p14="http://schemas.microsoft.com/office/powerpoint/2010/main" val="2268048382"/>
      </p:ext>
    </p:extLst>
  </p:cSld>
  <p:clrMapOvr>
    <a:masterClrMapping/>
  </p:clrMapOvr>
</p:sld>
</file>

<file path=ppt/theme/theme1.xml><?xml version="1.0" encoding="utf-8"?>
<a:theme xmlns:a="http://schemas.openxmlformats.org/drawingml/2006/main" name="CESBG_Theme">
  <a:themeElements>
    <a:clrScheme name="藍綠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ESBG_Theme" id="{6E04ED67-31B0-470C-A2B8-C61CBC0A27E0}" vid="{EC2459F9-9D3E-41CF-9479-6C71C51F3E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CESBG_Theme</Template>
  <TotalTime>1618</TotalTime>
  <Words>630</Words>
  <Application>Microsoft Office PowerPoint</Application>
  <PresentationFormat>Màn hình rộng</PresentationFormat>
  <Paragraphs>102</Paragraphs>
  <Slides>9</Slides>
  <Notes>7</Notes>
  <HiddenSlides>0</HiddenSlides>
  <MMClips>0</MMClips>
  <ScaleCrop>false</ScaleCrop>
  <HeadingPairs>
    <vt:vector size="8" baseType="variant">
      <vt:variant>
        <vt:lpstr>Phông được Dùng</vt:lpstr>
      </vt:variant>
      <vt:variant>
        <vt:i4>9</vt:i4>
      </vt:variant>
      <vt:variant>
        <vt:lpstr>Chủ đề</vt:lpstr>
      </vt:variant>
      <vt:variant>
        <vt:i4>1</vt:i4>
      </vt:variant>
      <vt:variant>
        <vt:lpstr>Máy chủ nhúng OLE</vt:lpstr>
      </vt:variant>
      <vt:variant>
        <vt:i4>3</vt:i4>
      </vt:variant>
      <vt:variant>
        <vt:lpstr>Tiêu đề Bản chiếu</vt:lpstr>
      </vt:variant>
      <vt:variant>
        <vt:i4>9</vt:i4>
      </vt:variant>
    </vt:vector>
  </HeadingPairs>
  <TitlesOfParts>
    <vt:vector size="22" baseType="lpstr">
      <vt:lpstr>Arial</vt:lpstr>
      <vt:lpstr>Bahnschrift</vt:lpstr>
      <vt:lpstr>Bahnschrift SemiBold</vt:lpstr>
      <vt:lpstr>Bahnschrift SemiCondensed</vt:lpstr>
      <vt:lpstr>Berlin Sans FB</vt:lpstr>
      <vt:lpstr>Bernard MT Condensed</vt:lpstr>
      <vt:lpstr>Calibri</vt:lpstr>
      <vt:lpstr>Roboto</vt:lpstr>
      <vt:lpstr>Times New Roman</vt:lpstr>
      <vt:lpstr>CESBG_Theme</vt:lpstr>
      <vt:lpstr>Bản trình bày Microsoft PowerPoint</vt:lpstr>
      <vt:lpstr>Worksheet</vt:lpstr>
      <vt:lpstr>Trang tính Microsoft Excel</vt:lpstr>
      <vt:lpstr>Probationary Report</vt:lpstr>
      <vt:lpstr>Content</vt:lpstr>
      <vt:lpstr>Self-Introduction</vt:lpstr>
      <vt:lpstr>Job Description</vt:lpstr>
      <vt:lpstr>Activities</vt:lpstr>
      <vt:lpstr>Self-Assessment</vt:lpstr>
      <vt:lpstr>Future Plan - the next 3 years </vt:lpstr>
      <vt:lpstr>Other Jobs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吳光武</dc:creator>
  <cp:lastModifiedBy>吳光武</cp:lastModifiedBy>
  <cp:revision>119</cp:revision>
  <dcterms:created xsi:type="dcterms:W3CDTF">2024-12-30T01:19:35Z</dcterms:created>
  <dcterms:modified xsi:type="dcterms:W3CDTF">2025-01-16T03:25:17Z</dcterms:modified>
</cp:coreProperties>
</file>

<file path=docProps/thumbnail.jpeg>
</file>